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25"/>
  </p:notesMasterIdLst>
  <p:handoutMasterIdLst>
    <p:handoutMasterId r:id="rId26"/>
  </p:handoutMasterIdLst>
  <p:sldIdLst>
    <p:sldId id="509" r:id="rId2"/>
    <p:sldId id="507" r:id="rId3"/>
    <p:sldId id="508" r:id="rId4"/>
    <p:sldId id="526" r:id="rId5"/>
    <p:sldId id="510" r:id="rId6"/>
    <p:sldId id="511" r:id="rId7"/>
    <p:sldId id="512" r:id="rId8"/>
    <p:sldId id="472" r:id="rId9"/>
    <p:sldId id="514" r:id="rId10"/>
    <p:sldId id="516" r:id="rId11"/>
    <p:sldId id="517" r:id="rId12"/>
    <p:sldId id="515" r:id="rId13"/>
    <p:sldId id="480" r:id="rId14"/>
    <p:sldId id="495" r:id="rId15"/>
    <p:sldId id="518" r:id="rId16"/>
    <p:sldId id="527" r:id="rId17"/>
    <p:sldId id="519" r:id="rId18"/>
    <p:sldId id="520" r:id="rId19"/>
    <p:sldId id="521" r:id="rId20"/>
    <p:sldId id="522" r:id="rId21"/>
    <p:sldId id="523" r:id="rId22"/>
    <p:sldId id="524" r:id="rId23"/>
    <p:sldId id="525" r:id="rId24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083"/>
    <a:srgbClr val="1979E0"/>
    <a:srgbClr val="B6DDE8"/>
    <a:srgbClr val="93CDDD"/>
    <a:srgbClr val="C9DEE3"/>
    <a:srgbClr val="6BB0C2"/>
    <a:srgbClr val="6AB0C1"/>
    <a:srgbClr val="6DA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5060" autoAdjust="0"/>
  </p:normalViewPr>
  <p:slideViewPr>
    <p:cSldViewPr>
      <p:cViewPr varScale="1">
        <p:scale>
          <a:sx n="145" d="100"/>
          <a:sy n="145" d="100"/>
        </p:scale>
        <p:origin x="-65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990BFE6-9455-4DEC-8446-927097A86427}" type="datetimeFigureOut">
              <a:rPr lang="zh-CN" altLang="en-US"/>
              <a:pPr>
                <a:defRPr/>
              </a:pPr>
              <a:t>2019/8/17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45D2989-BC0D-496F-BE18-7DBC57D3DF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771575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EA73AAB-6B4C-4B08-A986-B9BDC2F7B6C6}" type="datetimeFigureOut">
              <a:rPr lang="zh-CN" altLang="en-US"/>
              <a:pPr>
                <a:defRPr/>
              </a:pPr>
              <a:t>2019/8/17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945AC0-1FA1-4CB3-9F38-91054F6574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258453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>
            <a:grpSpLocks/>
          </p:cNvGrpSpPr>
          <p:nvPr userDrawn="1"/>
        </p:nvGrpSpPr>
        <p:grpSpPr bwMode="auto">
          <a:xfrm>
            <a:off x="0" y="3398838"/>
            <a:ext cx="9144000" cy="1744662"/>
            <a:chOff x="1" y="4546271"/>
            <a:chExt cx="12191999" cy="2326243"/>
          </a:xfrm>
        </p:grpSpPr>
        <p:sp>
          <p:nvSpPr>
            <p:cNvPr id="3" name="任意多边形 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" y="4546271"/>
              <a:ext cx="12191999" cy="2311427"/>
            </a:xfrm>
            <a:custGeom>
              <a:avLst/>
              <a:gdLst>
                <a:gd name="connsiteX0" fmla="*/ 12191999 w 12191999"/>
                <a:gd name="connsiteY0" fmla="*/ 0 h 2311729"/>
                <a:gd name="connsiteX1" fmla="*/ 12191999 w 12191999"/>
                <a:gd name="connsiteY1" fmla="*/ 2311729 h 2311729"/>
                <a:gd name="connsiteX2" fmla="*/ 0 w 12191999"/>
                <a:gd name="connsiteY2" fmla="*/ 2311729 h 2311729"/>
                <a:gd name="connsiteX3" fmla="*/ 0 w 12191999"/>
                <a:gd name="connsiteY3" fmla="*/ 2020458 h 2311729"/>
                <a:gd name="connsiteX4" fmla="*/ 0 w 12191999"/>
                <a:gd name="connsiteY4" fmla="*/ 237172 h 2311729"/>
                <a:gd name="connsiteX5" fmla="*/ 63480 w 12191999"/>
                <a:gd name="connsiteY5" fmla="*/ 213939 h 2311729"/>
                <a:gd name="connsiteX6" fmla="*/ 348343 w 12191999"/>
                <a:gd name="connsiteY6" fmla="*/ 170871 h 2311729"/>
                <a:gd name="connsiteX7" fmla="*/ 1306287 w 12191999"/>
                <a:gd name="connsiteY7" fmla="*/ 1128815 h 2311729"/>
                <a:gd name="connsiteX8" fmla="*/ 1286825 w 12191999"/>
                <a:gd name="connsiteY8" fmla="*/ 1321874 h 2311729"/>
                <a:gd name="connsiteX9" fmla="*/ 1256605 w 12191999"/>
                <a:gd name="connsiteY9" fmla="*/ 1419229 h 2311729"/>
                <a:gd name="connsiteX10" fmla="*/ 1344679 w 12191999"/>
                <a:gd name="connsiteY10" fmla="*/ 1371424 h 2311729"/>
                <a:gd name="connsiteX11" fmla="*/ 1683656 w 12191999"/>
                <a:gd name="connsiteY11" fmla="*/ 1302987 h 2311729"/>
                <a:gd name="connsiteX12" fmla="*/ 2299446 w 12191999"/>
                <a:gd name="connsiteY12" fmla="*/ 1558056 h 2311729"/>
                <a:gd name="connsiteX13" fmla="*/ 2381189 w 12191999"/>
                <a:gd name="connsiteY13" fmla="*/ 1657129 h 2311729"/>
                <a:gd name="connsiteX14" fmla="*/ 2427737 w 12191999"/>
                <a:gd name="connsiteY14" fmla="*/ 1596410 h 2311729"/>
                <a:gd name="connsiteX15" fmla="*/ 3069771 w 12191999"/>
                <a:gd name="connsiteY15" fmla="*/ 1302987 h 2311729"/>
                <a:gd name="connsiteX16" fmla="*/ 3544503 w 12191999"/>
                <a:gd name="connsiteY16" fmla="*/ 1447998 h 2311729"/>
                <a:gd name="connsiteX17" fmla="*/ 3657745 w 12191999"/>
                <a:gd name="connsiteY17" fmla="*/ 1541431 h 2311729"/>
                <a:gd name="connsiteX18" fmla="*/ 3713651 w 12191999"/>
                <a:gd name="connsiteY18" fmla="*/ 1519404 h 2311729"/>
                <a:gd name="connsiteX19" fmla="*/ 3897086 w 12191999"/>
                <a:gd name="connsiteY19" fmla="*/ 1491671 h 2311729"/>
                <a:gd name="connsiteX20" fmla="*/ 4241977 w 12191999"/>
                <a:gd name="connsiteY20" fmla="*/ 1597020 h 2311729"/>
                <a:gd name="connsiteX21" fmla="*/ 4317999 w 12191999"/>
                <a:gd name="connsiteY21" fmla="*/ 1659743 h 2311729"/>
                <a:gd name="connsiteX22" fmla="*/ 4359994 w 12191999"/>
                <a:gd name="connsiteY22" fmla="*/ 1582372 h 2311729"/>
                <a:gd name="connsiteX23" fmla="*/ 5021945 w 12191999"/>
                <a:gd name="connsiteY23" fmla="*/ 1230415 h 2311729"/>
                <a:gd name="connsiteX24" fmla="*/ 5757498 w 12191999"/>
                <a:gd name="connsiteY24" fmla="*/ 1717972 h 2311729"/>
                <a:gd name="connsiteX25" fmla="*/ 5775109 w 12191999"/>
                <a:gd name="connsiteY25" fmla="*/ 1774705 h 2311729"/>
                <a:gd name="connsiteX26" fmla="*/ 5877396 w 12191999"/>
                <a:gd name="connsiteY26" fmla="*/ 1742952 h 2311729"/>
                <a:gd name="connsiteX27" fmla="*/ 5994403 w 12191999"/>
                <a:gd name="connsiteY27" fmla="*/ 1731157 h 2311729"/>
                <a:gd name="connsiteX28" fmla="*/ 6319003 w 12191999"/>
                <a:gd name="connsiteY28" fmla="*/ 1830310 h 2311729"/>
                <a:gd name="connsiteX29" fmla="*/ 6349718 w 12191999"/>
                <a:gd name="connsiteY29" fmla="*/ 1855653 h 2311729"/>
                <a:gd name="connsiteX30" fmla="*/ 6372196 w 12191999"/>
                <a:gd name="connsiteY30" fmla="*/ 1783240 h 2311729"/>
                <a:gd name="connsiteX31" fmla="*/ 7228113 w 12191999"/>
                <a:gd name="connsiteY31" fmla="*/ 1215901 h 2311729"/>
                <a:gd name="connsiteX32" fmla="*/ 7884955 w 12191999"/>
                <a:gd name="connsiteY32" fmla="*/ 1487974 h 2311729"/>
                <a:gd name="connsiteX33" fmla="*/ 7933395 w 12191999"/>
                <a:gd name="connsiteY33" fmla="*/ 1546684 h 2311729"/>
                <a:gd name="connsiteX34" fmla="*/ 8036368 w 12191999"/>
                <a:gd name="connsiteY34" fmla="*/ 1487498 h 2311729"/>
                <a:gd name="connsiteX35" fmla="*/ 8432799 w 12191999"/>
                <a:gd name="connsiteY35" fmla="*/ 1397328 h 2311729"/>
                <a:gd name="connsiteX36" fmla="*/ 9191035 w 12191999"/>
                <a:gd name="connsiteY36" fmla="*/ 1800479 h 2311729"/>
                <a:gd name="connsiteX37" fmla="*/ 9210518 w 12191999"/>
                <a:gd name="connsiteY37" fmla="*/ 1836373 h 2311729"/>
                <a:gd name="connsiteX38" fmla="*/ 9258709 w 12191999"/>
                <a:gd name="connsiteY38" fmla="*/ 1810216 h 2311729"/>
                <a:gd name="connsiteX39" fmla="*/ 9470570 w 12191999"/>
                <a:gd name="connsiteY39" fmla="*/ 1767443 h 2311729"/>
                <a:gd name="connsiteX40" fmla="*/ 9682431 w 12191999"/>
                <a:gd name="connsiteY40" fmla="*/ 1810216 h 2311729"/>
                <a:gd name="connsiteX41" fmla="*/ 9768141 w 12191999"/>
                <a:gd name="connsiteY41" fmla="*/ 1856738 h 2311729"/>
                <a:gd name="connsiteX42" fmla="*/ 9791010 w 12191999"/>
                <a:gd name="connsiteY42" fmla="*/ 1783067 h 2311729"/>
                <a:gd name="connsiteX43" fmla="*/ 10570028 w 12191999"/>
                <a:gd name="connsiteY43" fmla="*/ 1266699 h 2311729"/>
                <a:gd name="connsiteX44" fmla="*/ 10821441 w 12191999"/>
                <a:gd name="connsiteY44" fmla="*/ 1304709 h 2311729"/>
                <a:gd name="connsiteX45" fmla="*/ 10893902 w 12191999"/>
                <a:gd name="connsiteY45" fmla="*/ 1333259 h 2311729"/>
                <a:gd name="connsiteX46" fmla="*/ 10916253 w 12191999"/>
                <a:gd name="connsiteY46" fmla="*/ 1261255 h 2311729"/>
                <a:gd name="connsiteX47" fmla="*/ 11444514 w 12191999"/>
                <a:gd name="connsiteY47" fmla="*/ 911100 h 2311729"/>
                <a:gd name="connsiteX48" fmla="*/ 11446790 w 12191999"/>
                <a:gd name="connsiteY48" fmla="*/ 911330 h 2311729"/>
                <a:gd name="connsiteX49" fmla="*/ 11437256 w 12191999"/>
                <a:gd name="connsiteY49" fmla="*/ 816759 h 2311729"/>
                <a:gd name="connsiteX50" fmla="*/ 12173467 w 12191999"/>
                <a:gd name="connsiteY50" fmla="*/ 936 h 231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191999" h="2311729">
                  <a:moveTo>
                    <a:pt x="12191999" y="0"/>
                  </a:moveTo>
                  <a:lnTo>
                    <a:pt x="12191999" y="2311729"/>
                  </a:lnTo>
                  <a:lnTo>
                    <a:pt x="0" y="2311729"/>
                  </a:lnTo>
                  <a:lnTo>
                    <a:pt x="0" y="2020458"/>
                  </a:lnTo>
                  <a:lnTo>
                    <a:pt x="0" y="237172"/>
                  </a:lnTo>
                  <a:lnTo>
                    <a:pt x="63480" y="213939"/>
                  </a:lnTo>
                  <a:cubicBezTo>
                    <a:pt x="153468" y="185949"/>
                    <a:pt x="249145" y="170871"/>
                    <a:pt x="348343" y="170871"/>
                  </a:cubicBezTo>
                  <a:cubicBezTo>
                    <a:pt x="877401" y="170871"/>
                    <a:pt x="1306287" y="599757"/>
                    <a:pt x="1306287" y="1128815"/>
                  </a:cubicBezTo>
                  <a:cubicBezTo>
                    <a:pt x="1306287" y="1194948"/>
                    <a:pt x="1299586" y="1259515"/>
                    <a:pt x="1286825" y="1321874"/>
                  </a:cubicBezTo>
                  <a:lnTo>
                    <a:pt x="1256605" y="1419229"/>
                  </a:lnTo>
                  <a:lnTo>
                    <a:pt x="1344679" y="1371424"/>
                  </a:lnTo>
                  <a:cubicBezTo>
                    <a:pt x="1448867" y="1327356"/>
                    <a:pt x="1563416" y="1302987"/>
                    <a:pt x="1683656" y="1302987"/>
                  </a:cubicBezTo>
                  <a:cubicBezTo>
                    <a:pt x="1924137" y="1302987"/>
                    <a:pt x="2141852" y="1400461"/>
                    <a:pt x="2299446" y="1558056"/>
                  </a:cubicBezTo>
                  <a:lnTo>
                    <a:pt x="2381189" y="1657129"/>
                  </a:lnTo>
                  <a:lnTo>
                    <a:pt x="2427737" y="1596410"/>
                  </a:lnTo>
                  <a:cubicBezTo>
                    <a:pt x="2583425" y="1416679"/>
                    <a:pt x="2813321" y="1302987"/>
                    <a:pt x="3069771" y="1302987"/>
                  </a:cubicBezTo>
                  <a:cubicBezTo>
                    <a:pt x="3245622" y="1302987"/>
                    <a:pt x="3408987" y="1356446"/>
                    <a:pt x="3544503" y="1447998"/>
                  </a:cubicBezTo>
                  <a:lnTo>
                    <a:pt x="3657745" y="1541431"/>
                  </a:lnTo>
                  <a:lnTo>
                    <a:pt x="3713651" y="1519404"/>
                  </a:lnTo>
                  <a:cubicBezTo>
                    <a:pt x="3771598" y="1501381"/>
                    <a:pt x="3833208" y="1491671"/>
                    <a:pt x="3897086" y="1491671"/>
                  </a:cubicBezTo>
                  <a:cubicBezTo>
                    <a:pt x="4024841" y="1491671"/>
                    <a:pt x="4143526" y="1530508"/>
                    <a:pt x="4241977" y="1597020"/>
                  </a:cubicBezTo>
                  <a:lnTo>
                    <a:pt x="4317999" y="1659743"/>
                  </a:lnTo>
                  <a:lnTo>
                    <a:pt x="4359994" y="1582372"/>
                  </a:lnTo>
                  <a:cubicBezTo>
                    <a:pt x="4503453" y="1370026"/>
                    <a:pt x="4746395" y="1230415"/>
                    <a:pt x="5021945" y="1230415"/>
                  </a:cubicBezTo>
                  <a:cubicBezTo>
                    <a:pt x="5352605" y="1230415"/>
                    <a:pt x="5636309" y="1431455"/>
                    <a:pt x="5757498" y="1717972"/>
                  </a:cubicBezTo>
                  <a:lnTo>
                    <a:pt x="5775109" y="1774705"/>
                  </a:lnTo>
                  <a:lnTo>
                    <a:pt x="5877396" y="1742952"/>
                  </a:lnTo>
                  <a:cubicBezTo>
                    <a:pt x="5915189" y="1735219"/>
                    <a:pt x="5954321" y="1731157"/>
                    <a:pt x="5994403" y="1731157"/>
                  </a:cubicBezTo>
                  <a:cubicBezTo>
                    <a:pt x="6114640" y="1731157"/>
                    <a:pt x="6226343" y="1767710"/>
                    <a:pt x="6319003" y="1830310"/>
                  </a:cubicBezTo>
                  <a:lnTo>
                    <a:pt x="6349718" y="1855653"/>
                  </a:lnTo>
                  <a:lnTo>
                    <a:pt x="6372196" y="1783240"/>
                  </a:lnTo>
                  <a:cubicBezTo>
                    <a:pt x="6513213" y="1449839"/>
                    <a:pt x="6843343" y="1215901"/>
                    <a:pt x="7228113" y="1215901"/>
                  </a:cubicBezTo>
                  <a:cubicBezTo>
                    <a:pt x="7484626" y="1215901"/>
                    <a:pt x="7716855" y="1319874"/>
                    <a:pt x="7884955" y="1487974"/>
                  </a:cubicBezTo>
                  <a:lnTo>
                    <a:pt x="7933395" y="1546684"/>
                  </a:lnTo>
                  <a:lnTo>
                    <a:pt x="8036368" y="1487498"/>
                  </a:lnTo>
                  <a:cubicBezTo>
                    <a:pt x="8156294" y="1429711"/>
                    <a:pt x="8290765" y="1397328"/>
                    <a:pt x="8432799" y="1397328"/>
                  </a:cubicBezTo>
                  <a:cubicBezTo>
                    <a:pt x="8748430" y="1397328"/>
                    <a:pt x="9026710" y="1557246"/>
                    <a:pt x="9191035" y="1800479"/>
                  </a:cubicBezTo>
                  <a:lnTo>
                    <a:pt x="9210518" y="1836373"/>
                  </a:lnTo>
                  <a:lnTo>
                    <a:pt x="9258709" y="1810216"/>
                  </a:lnTo>
                  <a:cubicBezTo>
                    <a:pt x="9323827" y="1782674"/>
                    <a:pt x="9395420" y="1767443"/>
                    <a:pt x="9470570" y="1767443"/>
                  </a:cubicBezTo>
                  <a:cubicBezTo>
                    <a:pt x="9545720" y="1767443"/>
                    <a:pt x="9617313" y="1782674"/>
                    <a:pt x="9682431" y="1810216"/>
                  </a:cubicBezTo>
                  <a:lnTo>
                    <a:pt x="9768141" y="1856738"/>
                  </a:lnTo>
                  <a:lnTo>
                    <a:pt x="9791010" y="1783067"/>
                  </a:lnTo>
                  <a:cubicBezTo>
                    <a:pt x="9919358" y="1479619"/>
                    <a:pt x="10219827" y="1266699"/>
                    <a:pt x="10570028" y="1266699"/>
                  </a:cubicBezTo>
                  <a:cubicBezTo>
                    <a:pt x="10657578" y="1266699"/>
                    <a:pt x="10742020" y="1280007"/>
                    <a:pt x="10821441" y="1304709"/>
                  </a:cubicBezTo>
                  <a:lnTo>
                    <a:pt x="10893902" y="1333259"/>
                  </a:lnTo>
                  <a:lnTo>
                    <a:pt x="10916253" y="1261255"/>
                  </a:lnTo>
                  <a:cubicBezTo>
                    <a:pt x="11003287" y="1055484"/>
                    <a:pt x="11207039" y="911100"/>
                    <a:pt x="11444514" y="911100"/>
                  </a:cubicBezTo>
                  <a:lnTo>
                    <a:pt x="11446790" y="911330"/>
                  </a:lnTo>
                  <a:lnTo>
                    <a:pt x="11437256" y="816759"/>
                  </a:lnTo>
                  <a:cubicBezTo>
                    <a:pt x="11437256" y="392161"/>
                    <a:pt x="11759948" y="42931"/>
                    <a:pt x="12173467" y="9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r="162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" name="任意多边形 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" y="4560785"/>
              <a:ext cx="12191999" cy="2311729"/>
            </a:xfrm>
            <a:custGeom>
              <a:avLst/>
              <a:gdLst>
                <a:gd name="connsiteX0" fmla="*/ 12191999 w 12191999"/>
                <a:gd name="connsiteY0" fmla="*/ 0 h 2311729"/>
                <a:gd name="connsiteX1" fmla="*/ 12191999 w 12191999"/>
                <a:gd name="connsiteY1" fmla="*/ 2311729 h 2311729"/>
                <a:gd name="connsiteX2" fmla="*/ 0 w 12191999"/>
                <a:gd name="connsiteY2" fmla="*/ 2311729 h 2311729"/>
                <a:gd name="connsiteX3" fmla="*/ 0 w 12191999"/>
                <a:gd name="connsiteY3" fmla="*/ 2020458 h 2311729"/>
                <a:gd name="connsiteX4" fmla="*/ 0 w 12191999"/>
                <a:gd name="connsiteY4" fmla="*/ 237172 h 2311729"/>
                <a:gd name="connsiteX5" fmla="*/ 63480 w 12191999"/>
                <a:gd name="connsiteY5" fmla="*/ 213939 h 2311729"/>
                <a:gd name="connsiteX6" fmla="*/ 348343 w 12191999"/>
                <a:gd name="connsiteY6" fmla="*/ 170871 h 2311729"/>
                <a:gd name="connsiteX7" fmla="*/ 1306287 w 12191999"/>
                <a:gd name="connsiteY7" fmla="*/ 1128815 h 2311729"/>
                <a:gd name="connsiteX8" fmla="*/ 1286825 w 12191999"/>
                <a:gd name="connsiteY8" fmla="*/ 1321874 h 2311729"/>
                <a:gd name="connsiteX9" fmla="*/ 1256605 w 12191999"/>
                <a:gd name="connsiteY9" fmla="*/ 1419229 h 2311729"/>
                <a:gd name="connsiteX10" fmla="*/ 1344679 w 12191999"/>
                <a:gd name="connsiteY10" fmla="*/ 1371424 h 2311729"/>
                <a:gd name="connsiteX11" fmla="*/ 1683656 w 12191999"/>
                <a:gd name="connsiteY11" fmla="*/ 1302987 h 2311729"/>
                <a:gd name="connsiteX12" fmla="*/ 2299446 w 12191999"/>
                <a:gd name="connsiteY12" fmla="*/ 1558056 h 2311729"/>
                <a:gd name="connsiteX13" fmla="*/ 2381189 w 12191999"/>
                <a:gd name="connsiteY13" fmla="*/ 1657129 h 2311729"/>
                <a:gd name="connsiteX14" fmla="*/ 2427737 w 12191999"/>
                <a:gd name="connsiteY14" fmla="*/ 1596410 h 2311729"/>
                <a:gd name="connsiteX15" fmla="*/ 3069771 w 12191999"/>
                <a:gd name="connsiteY15" fmla="*/ 1302987 h 2311729"/>
                <a:gd name="connsiteX16" fmla="*/ 3544503 w 12191999"/>
                <a:gd name="connsiteY16" fmla="*/ 1447998 h 2311729"/>
                <a:gd name="connsiteX17" fmla="*/ 3657745 w 12191999"/>
                <a:gd name="connsiteY17" fmla="*/ 1541431 h 2311729"/>
                <a:gd name="connsiteX18" fmla="*/ 3713651 w 12191999"/>
                <a:gd name="connsiteY18" fmla="*/ 1519404 h 2311729"/>
                <a:gd name="connsiteX19" fmla="*/ 3897086 w 12191999"/>
                <a:gd name="connsiteY19" fmla="*/ 1491671 h 2311729"/>
                <a:gd name="connsiteX20" fmla="*/ 4241977 w 12191999"/>
                <a:gd name="connsiteY20" fmla="*/ 1597020 h 2311729"/>
                <a:gd name="connsiteX21" fmla="*/ 4317999 w 12191999"/>
                <a:gd name="connsiteY21" fmla="*/ 1659743 h 2311729"/>
                <a:gd name="connsiteX22" fmla="*/ 4359994 w 12191999"/>
                <a:gd name="connsiteY22" fmla="*/ 1582372 h 2311729"/>
                <a:gd name="connsiteX23" fmla="*/ 5021945 w 12191999"/>
                <a:gd name="connsiteY23" fmla="*/ 1230415 h 2311729"/>
                <a:gd name="connsiteX24" fmla="*/ 5757498 w 12191999"/>
                <a:gd name="connsiteY24" fmla="*/ 1717972 h 2311729"/>
                <a:gd name="connsiteX25" fmla="*/ 5775109 w 12191999"/>
                <a:gd name="connsiteY25" fmla="*/ 1774705 h 2311729"/>
                <a:gd name="connsiteX26" fmla="*/ 5877396 w 12191999"/>
                <a:gd name="connsiteY26" fmla="*/ 1742952 h 2311729"/>
                <a:gd name="connsiteX27" fmla="*/ 5994403 w 12191999"/>
                <a:gd name="connsiteY27" fmla="*/ 1731157 h 2311729"/>
                <a:gd name="connsiteX28" fmla="*/ 6319003 w 12191999"/>
                <a:gd name="connsiteY28" fmla="*/ 1830310 h 2311729"/>
                <a:gd name="connsiteX29" fmla="*/ 6349718 w 12191999"/>
                <a:gd name="connsiteY29" fmla="*/ 1855653 h 2311729"/>
                <a:gd name="connsiteX30" fmla="*/ 6372196 w 12191999"/>
                <a:gd name="connsiteY30" fmla="*/ 1783240 h 2311729"/>
                <a:gd name="connsiteX31" fmla="*/ 7228113 w 12191999"/>
                <a:gd name="connsiteY31" fmla="*/ 1215901 h 2311729"/>
                <a:gd name="connsiteX32" fmla="*/ 7884955 w 12191999"/>
                <a:gd name="connsiteY32" fmla="*/ 1487974 h 2311729"/>
                <a:gd name="connsiteX33" fmla="*/ 7933395 w 12191999"/>
                <a:gd name="connsiteY33" fmla="*/ 1546684 h 2311729"/>
                <a:gd name="connsiteX34" fmla="*/ 8036368 w 12191999"/>
                <a:gd name="connsiteY34" fmla="*/ 1487498 h 2311729"/>
                <a:gd name="connsiteX35" fmla="*/ 8432799 w 12191999"/>
                <a:gd name="connsiteY35" fmla="*/ 1397328 h 2311729"/>
                <a:gd name="connsiteX36" fmla="*/ 9191035 w 12191999"/>
                <a:gd name="connsiteY36" fmla="*/ 1800479 h 2311729"/>
                <a:gd name="connsiteX37" fmla="*/ 9210518 w 12191999"/>
                <a:gd name="connsiteY37" fmla="*/ 1836373 h 2311729"/>
                <a:gd name="connsiteX38" fmla="*/ 9258709 w 12191999"/>
                <a:gd name="connsiteY38" fmla="*/ 1810216 h 2311729"/>
                <a:gd name="connsiteX39" fmla="*/ 9470570 w 12191999"/>
                <a:gd name="connsiteY39" fmla="*/ 1767443 h 2311729"/>
                <a:gd name="connsiteX40" fmla="*/ 9682431 w 12191999"/>
                <a:gd name="connsiteY40" fmla="*/ 1810216 h 2311729"/>
                <a:gd name="connsiteX41" fmla="*/ 9768141 w 12191999"/>
                <a:gd name="connsiteY41" fmla="*/ 1856738 h 2311729"/>
                <a:gd name="connsiteX42" fmla="*/ 9791010 w 12191999"/>
                <a:gd name="connsiteY42" fmla="*/ 1783067 h 2311729"/>
                <a:gd name="connsiteX43" fmla="*/ 10570028 w 12191999"/>
                <a:gd name="connsiteY43" fmla="*/ 1266699 h 2311729"/>
                <a:gd name="connsiteX44" fmla="*/ 10821441 w 12191999"/>
                <a:gd name="connsiteY44" fmla="*/ 1304709 h 2311729"/>
                <a:gd name="connsiteX45" fmla="*/ 10893902 w 12191999"/>
                <a:gd name="connsiteY45" fmla="*/ 1333259 h 2311729"/>
                <a:gd name="connsiteX46" fmla="*/ 10916253 w 12191999"/>
                <a:gd name="connsiteY46" fmla="*/ 1261255 h 2311729"/>
                <a:gd name="connsiteX47" fmla="*/ 11444514 w 12191999"/>
                <a:gd name="connsiteY47" fmla="*/ 911100 h 2311729"/>
                <a:gd name="connsiteX48" fmla="*/ 11446790 w 12191999"/>
                <a:gd name="connsiteY48" fmla="*/ 911330 h 2311729"/>
                <a:gd name="connsiteX49" fmla="*/ 11437256 w 12191999"/>
                <a:gd name="connsiteY49" fmla="*/ 816759 h 2311729"/>
                <a:gd name="connsiteX50" fmla="*/ 12173467 w 12191999"/>
                <a:gd name="connsiteY50" fmla="*/ 936 h 231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191999" h="2311729">
                  <a:moveTo>
                    <a:pt x="12191999" y="0"/>
                  </a:moveTo>
                  <a:lnTo>
                    <a:pt x="12191999" y="2311729"/>
                  </a:lnTo>
                  <a:lnTo>
                    <a:pt x="0" y="2311729"/>
                  </a:lnTo>
                  <a:lnTo>
                    <a:pt x="0" y="2020458"/>
                  </a:lnTo>
                  <a:lnTo>
                    <a:pt x="0" y="237172"/>
                  </a:lnTo>
                  <a:lnTo>
                    <a:pt x="63480" y="213939"/>
                  </a:lnTo>
                  <a:cubicBezTo>
                    <a:pt x="153468" y="185949"/>
                    <a:pt x="249145" y="170871"/>
                    <a:pt x="348343" y="170871"/>
                  </a:cubicBezTo>
                  <a:cubicBezTo>
                    <a:pt x="877401" y="170871"/>
                    <a:pt x="1306287" y="599757"/>
                    <a:pt x="1306287" y="1128815"/>
                  </a:cubicBezTo>
                  <a:cubicBezTo>
                    <a:pt x="1306287" y="1194948"/>
                    <a:pt x="1299586" y="1259515"/>
                    <a:pt x="1286825" y="1321874"/>
                  </a:cubicBezTo>
                  <a:lnTo>
                    <a:pt x="1256605" y="1419229"/>
                  </a:lnTo>
                  <a:lnTo>
                    <a:pt x="1344679" y="1371424"/>
                  </a:lnTo>
                  <a:cubicBezTo>
                    <a:pt x="1448867" y="1327356"/>
                    <a:pt x="1563416" y="1302987"/>
                    <a:pt x="1683656" y="1302987"/>
                  </a:cubicBezTo>
                  <a:cubicBezTo>
                    <a:pt x="1924137" y="1302987"/>
                    <a:pt x="2141852" y="1400461"/>
                    <a:pt x="2299446" y="1558056"/>
                  </a:cubicBezTo>
                  <a:lnTo>
                    <a:pt x="2381189" y="1657129"/>
                  </a:lnTo>
                  <a:lnTo>
                    <a:pt x="2427737" y="1596410"/>
                  </a:lnTo>
                  <a:cubicBezTo>
                    <a:pt x="2583425" y="1416679"/>
                    <a:pt x="2813321" y="1302987"/>
                    <a:pt x="3069771" y="1302987"/>
                  </a:cubicBezTo>
                  <a:cubicBezTo>
                    <a:pt x="3245622" y="1302987"/>
                    <a:pt x="3408987" y="1356446"/>
                    <a:pt x="3544503" y="1447998"/>
                  </a:cubicBezTo>
                  <a:lnTo>
                    <a:pt x="3657745" y="1541431"/>
                  </a:lnTo>
                  <a:lnTo>
                    <a:pt x="3713651" y="1519404"/>
                  </a:lnTo>
                  <a:cubicBezTo>
                    <a:pt x="3771598" y="1501381"/>
                    <a:pt x="3833208" y="1491671"/>
                    <a:pt x="3897086" y="1491671"/>
                  </a:cubicBezTo>
                  <a:cubicBezTo>
                    <a:pt x="4024841" y="1491671"/>
                    <a:pt x="4143526" y="1530508"/>
                    <a:pt x="4241977" y="1597020"/>
                  </a:cubicBezTo>
                  <a:lnTo>
                    <a:pt x="4317999" y="1659743"/>
                  </a:lnTo>
                  <a:lnTo>
                    <a:pt x="4359994" y="1582372"/>
                  </a:lnTo>
                  <a:cubicBezTo>
                    <a:pt x="4503453" y="1370026"/>
                    <a:pt x="4746395" y="1230415"/>
                    <a:pt x="5021945" y="1230415"/>
                  </a:cubicBezTo>
                  <a:cubicBezTo>
                    <a:pt x="5352605" y="1230415"/>
                    <a:pt x="5636309" y="1431455"/>
                    <a:pt x="5757498" y="1717972"/>
                  </a:cubicBezTo>
                  <a:lnTo>
                    <a:pt x="5775109" y="1774705"/>
                  </a:lnTo>
                  <a:lnTo>
                    <a:pt x="5877396" y="1742952"/>
                  </a:lnTo>
                  <a:cubicBezTo>
                    <a:pt x="5915189" y="1735219"/>
                    <a:pt x="5954321" y="1731157"/>
                    <a:pt x="5994403" y="1731157"/>
                  </a:cubicBezTo>
                  <a:cubicBezTo>
                    <a:pt x="6114640" y="1731157"/>
                    <a:pt x="6226343" y="1767710"/>
                    <a:pt x="6319003" y="1830310"/>
                  </a:cubicBezTo>
                  <a:lnTo>
                    <a:pt x="6349718" y="1855653"/>
                  </a:lnTo>
                  <a:lnTo>
                    <a:pt x="6372196" y="1783240"/>
                  </a:lnTo>
                  <a:cubicBezTo>
                    <a:pt x="6513213" y="1449839"/>
                    <a:pt x="6843343" y="1215901"/>
                    <a:pt x="7228113" y="1215901"/>
                  </a:cubicBezTo>
                  <a:cubicBezTo>
                    <a:pt x="7484626" y="1215901"/>
                    <a:pt x="7716855" y="1319874"/>
                    <a:pt x="7884955" y="1487974"/>
                  </a:cubicBezTo>
                  <a:lnTo>
                    <a:pt x="7933395" y="1546684"/>
                  </a:lnTo>
                  <a:lnTo>
                    <a:pt x="8036368" y="1487498"/>
                  </a:lnTo>
                  <a:cubicBezTo>
                    <a:pt x="8156294" y="1429711"/>
                    <a:pt x="8290765" y="1397328"/>
                    <a:pt x="8432799" y="1397328"/>
                  </a:cubicBezTo>
                  <a:cubicBezTo>
                    <a:pt x="8748430" y="1397328"/>
                    <a:pt x="9026710" y="1557246"/>
                    <a:pt x="9191035" y="1800479"/>
                  </a:cubicBezTo>
                  <a:lnTo>
                    <a:pt x="9210518" y="1836373"/>
                  </a:lnTo>
                  <a:lnTo>
                    <a:pt x="9258709" y="1810216"/>
                  </a:lnTo>
                  <a:cubicBezTo>
                    <a:pt x="9323827" y="1782674"/>
                    <a:pt x="9395420" y="1767443"/>
                    <a:pt x="9470570" y="1767443"/>
                  </a:cubicBezTo>
                  <a:cubicBezTo>
                    <a:pt x="9545720" y="1767443"/>
                    <a:pt x="9617313" y="1782674"/>
                    <a:pt x="9682431" y="1810216"/>
                  </a:cubicBezTo>
                  <a:lnTo>
                    <a:pt x="9768141" y="1856738"/>
                  </a:lnTo>
                  <a:lnTo>
                    <a:pt x="9791010" y="1783067"/>
                  </a:lnTo>
                  <a:cubicBezTo>
                    <a:pt x="9919358" y="1479619"/>
                    <a:pt x="10219827" y="1266699"/>
                    <a:pt x="10570028" y="1266699"/>
                  </a:cubicBezTo>
                  <a:cubicBezTo>
                    <a:pt x="10657578" y="1266699"/>
                    <a:pt x="10742020" y="1280007"/>
                    <a:pt x="10821441" y="1304709"/>
                  </a:cubicBezTo>
                  <a:lnTo>
                    <a:pt x="10893902" y="1333259"/>
                  </a:lnTo>
                  <a:lnTo>
                    <a:pt x="10916253" y="1261255"/>
                  </a:lnTo>
                  <a:cubicBezTo>
                    <a:pt x="11003287" y="1055484"/>
                    <a:pt x="11207039" y="911100"/>
                    <a:pt x="11444514" y="911100"/>
                  </a:cubicBezTo>
                  <a:lnTo>
                    <a:pt x="11446790" y="911330"/>
                  </a:lnTo>
                  <a:lnTo>
                    <a:pt x="11437256" y="816759"/>
                  </a:lnTo>
                  <a:cubicBezTo>
                    <a:pt x="11437256" y="392161"/>
                    <a:pt x="11759948" y="42931"/>
                    <a:pt x="12173467" y="936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innerShdw blurRad="266700" dist="139700" dir="16200000">
                <a:srgbClr val="00B0F0">
                  <a:alpha val="3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2"/>
          <a:srcRect l="18484" t="58757" r="49886" b="15938"/>
          <a:stretch>
            <a:fillRect/>
          </a:stretch>
        </p:blipFill>
        <p:spPr bwMode="auto">
          <a:xfrm>
            <a:off x="8616950" y="627063"/>
            <a:ext cx="1038225" cy="8318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18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3"/>
          <a:srcRect l="18484" t="58757" r="49886" b="15938"/>
          <a:stretch>
            <a:fillRect/>
          </a:stretch>
        </p:blipFill>
        <p:spPr bwMode="auto">
          <a:xfrm>
            <a:off x="5292725" y="-93663"/>
            <a:ext cx="877888" cy="7032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18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79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>
            <a:grpSpLocks/>
          </p:cNvGrpSpPr>
          <p:nvPr userDrawn="1"/>
        </p:nvGrpSpPr>
        <p:grpSpPr bwMode="auto">
          <a:xfrm>
            <a:off x="0" y="3351213"/>
            <a:ext cx="9144000" cy="1744662"/>
            <a:chOff x="1" y="4546271"/>
            <a:chExt cx="12191999" cy="2326243"/>
          </a:xfrm>
        </p:grpSpPr>
        <p:sp>
          <p:nvSpPr>
            <p:cNvPr id="3" name="任意多边形 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" y="4546271"/>
              <a:ext cx="12191999" cy="2311427"/>
            </a:xfrm>
            <a:custGeom>
              <a:avLst/>
              <a:gdLst>
                <a:gd name="connsiteX0" fmla="*/ 12191999 w 12191999"/>
                <a:gd name="connsiteY0" fmla="*/ 0 h 2311729"/>
                <a:gd name="connsiteX1" fmla="*/ 12191999 w 12191999"/>
                <a:gd name="connsiteY1" fmla="*/ 2311729 h 2311729"/>
                <a:gd name="connsiteX2" fmla="*/ 0 w 12191999"/>
                <a:gd name="connsiteY2" fmla="*/ 2311729 h 2311729"/>
                <a:gd name="connsiteX3" fmla="*/ 0 w 12191999"/>
                <a:gd name="connsiteY3" fmla="*/ 2020458 h 2311729"/>
                <a:gd name="connsiteX4" fmla="*/ 0 w 12191999"/>
                <a:gd name="connsiteY4" fmla="*/ 237172 h 2311729"/>
                <a:gd name="connsiteX5" fmla="*/ 63480 w 12191999"/>
                <a:gd name="connsiteY5" fmla="*/ 213939 h 2311729"/>
                <a:gd name="connsiteX6" fmla="*/ 348343 w 12191999"/>
                <a:gd name="connsiteY6" fmla="*/ 170871 h 2311729"/>
                <a:gd name="connsiteX7" fmla="*/ 1306287 w 12191999"/>
                <a:gd name="connsiteY7" fmla="*/ 1128815 h 2311729"/>
                <a:gd name="connsiteX8" fmla="*/ 1286825 w 12191999"/>
                <a:gd name="connsiteY8" fmla="*/ 1321874 h 2311729"/>
                <a:gd name="connsiteX9" fmla="*/ 1256605 w 12191999"/>
                <a:gd name="connsiteY9" fmla="*/ 1419229 h 2311729"/>
                <a:gd name="connsiteX10" fmla="*/ 1344679 w 12191999"/>
                <a:gd name="connsiteY10" fmla="*/ 1371424 h 2311729"/>
                <a:gd name="connsiteX11" fmla="*/ 1683656 w 12191999"/>
                <a:gd name="connsiteY11" fmla="*/ 1302987 h 2311729"/>
                <a:gd name="connsiteX12" fmla="*/ 2299446 w 12191999"/>
                <a:gd name="connsiteY12" fmla="*/ 1558056 h 2311729"/>
                <a:gd name="connsiteX13" fmla="*/ 2381189 w 12191999"/>
                <a:gd name="connsiteY13" fmla="*/ 1657129 h 2311729"/>
                <a:gd name="connsiteX14" fmla="*/ 2427737 w 12191999"/>
                <a:gd name="connsiteY14" fmla="*/ 1596410 h 2311729"/>
                <a:gd name="connsiteX15" fmla="*/ 3069771 w 12191999"/>
                <a:gd name="connsiteY15" fmla="*/ 1302987 h 2311729"/>
                <a:gd name="connsiteX16" fmla="*/ 3544503 w 12191999"/>
                <a:gd name="connsiteY16" fmla="*/ 1447998 h 2311729"/>
                <a:gd name="connsiteX17" fmla="*/ 3657745 w 12191999"/>
                <a:gd name="connsiteY17" fmla="*/ 1541431 h 2311729"/>
                <a:gd name="connsiteX18" fmla="*/ 3713651 w 12191999"/>
                <a:gd name="connsiteY18" fmla="*/ 1519404 h 2311729"/>
                <a:gd name="connsiteX19" fmla="*/ 3897086 w 12191999"/>
                <a:gd name="connsiteY19" fmla="*/ 1491671 h 2311729"/>
                <a:gd name="connsiteX20" fmla="*/ 4241977 w 12191999"/>
                <a:gd name="connsiteY20" fmla="*/ 1597020 h 2311729"/>
                <a:gd name="connsiteX21" fmla="*/ 4317999 w 12191999"/>
                <a:gd name="connsiteY21" fmla="*/ 1659743 h 2311729"/>
                <a:gd name="connsiteX22" fmla="*/ 4359994 w 12191999"/>
                <a:gd name="connsiteY22" fmla="*/ 1582372 h 2311729"/>
                <a:gd name="connsiteX23" fmla="*/ 5021945 w 12191999"/>
                <a:gd name="connsiteY23" fmla="*/ 1230415 h 2311729"/>
                <a:gd name="connsiteX24" fmla="*/ 5757498 w 12191999"/>
                <a:gd name="connsiteY24" fmla="*/ 1717972 h 2311729"/>
                <a:gd name="connsiteX25" fmla="*/ 5775109 w 12191999"/>
                <a:gd name="connsiteY25" fmla="*/ 1774705 h 2311729"/>
                <a:gd name="connsiteX26" fmla="*/ 5877396 w 12191999"/>
                <a:gd name="connsiteY26" fmla="*/ 1742952 h 2311729"/>
                <a:gd name="connsiteX27" fmla="*/ 5994403 w 12191999"/>
                <a:gd name="connsiteY27" fmla="*/ 1731157 h 2311729"/>
                <a:gd name="connsiteX28" fmla="*/ 6319003 w 12191999"/>
                <a:gd name="connsiteY28" fmla="*/ 1830310 h 2311729"/>
                <a:gd name="connsiteX29" fmla="*/ 6349718 w 12191999"/>
                <a:gd name="connsiteY29" fmla="*/ 1855653 h 2311729"/>
                <a:gd name="connsiteX30" fmla="*/ 6372196 w 12191999"/>
                <a:gd name="connsiteY30" fmla="*/ 1783240 h 2311729"/>
                <a:gd name="connsiteX31" fmla="*/ 7228113 w 12191999"/>
                <a:gd name="connsiteY31" fmla="*/ 1215901 h 2311729"/>
                <a:gd name="connsiteX32" fmla="*/ 7884955 w 12191999"/>
                <a:gd name="connsiteY32" fmla="*/ 1487974 h 2311729"/>
                <a:gd name="connsiteX33" fmla="*/ 7933395 w 12191999"/>
                <a:gd name="connsiteY33" fmla="*/ 1546684 h 2311729"/>
                <a:gd name="connsiteX34" fmla="*/ 8036368 w 12191999"/>
                <a:gd name="connsiteY34" fmla="*/ 1487498 h 2311729"/>
                <a:gd name="connsiteX35" fmla="*/ 8432799 w 12191999"/>
                <a:gd name="connsiteY35" fmla="*/ 1397328 h 2311729"/>
                <a:gd name="connsiteX36" fmla="*/ 9191035 w 12191999"/>
                <a:gd name="connsiteY36" fmla="*/ 1800479 h 2311729"/>
                <a:gd name="connsiteX37" fmla="*/ 9210518 w 12191999"/>
                <a:gd name="connsiteY37" fmla="*/ 1836373 h 2311729"/>
                <a:gd name="connsiteX38" fmla="*/ 9258709 w 12191999"/>
                <a:gd name="connsiteY38" fmla="*/ 1810216 h 2311729"/>
                <a:gd name="connsiteX39" fmla="*/ 9470570 w 12191999"/>
                <a:gd name="connsiteY39" fmla="*/ 1767443 h 2311729"/>
                <a:gd name="connsiteX40" fmla="*/ 9682431 w 12191999"/>
                <a:gd name="connsiteY40" fmla="*/ 1810216 h 2311729"/>
                <a:gd name="connsiteX41" fmla="*/ 9768141 w 12191999"/>
                <a:gd name="connsiteY41" fmla="*/ 1856738 h 2311729"/>
                <a:gd name="connsiteX42" fmla="*/ 9791010 w 12191999"/>
                <a:gd name="connsiteY42" fmla="*/ 1783067 h 2311729"/>
                <a:gd name="connsiteX43" fmla="*/ 10570028 w 12191999"/>
                <a:gd name="connsiteY43" fmla="*/ 1266699 h 2311729"/>
                <a:gd name="connsiteX44" fmla="*/ 10821441 w 12191999"/>
                <a:gd name="connsiteY44" fmla="*/ 1304709 h 2311729"/>
                <a:gd name="connsiteX45" fmla="*/ 10893902 w 12191999"/>
                <a:gd name="connsiteY45" fmla="*/ 1333259 h 2311729"/>
                <a:gd name="connsiteX46" fmla="*/ 10916253 w 12191999"/>
                <a:gd name="connsiteY46" fmla="*/ 1261255 h 2311729"/>
                <a:gd name="connsiteX47" fmla="*/ 11444514 w 12191999"/>
                <a:gd name="connsiteY47" fmla="*/ 911100 h 2311729"/>
                <a:gd name="connsiteX48" fmla="*/ 11446790 w 12191999"/>
                <a:gd name="connsiteY48" fmla="*/ 911330 h 2311729"/>
                <a:gd name="connsiteX49" fmla="*/ 11437256 w 12191999"/>
                <a:gd name="connsiteY49" fmla="*/ 816759 h 2311729"/>
                <a:gd name="connsiteX50" fmla="*/ 12173467 w 12191999"/>
                <a:gd name="connsiteY50" fmla="*/ 936 h 231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191999" h="2311729">
                  <a:moveTo>
                    <a:pt x="12191999" y="0"/>
                  </a:moveTo>
                  <a:lnTo>
                    <a:pt x="12191999" y="2311729"/>
                  </a:lnTo>
                  <a:lnTo>
                    <a:pt x="0" y="2311729"/>
                  </a:lnTo>
                  <a:lnTo>
                    <a:pt x="0" y="2020458"/>
                  </a:lnTo>
                  <a:lnTo>
                    <a:pt x="0" y="237172"/>
                  </a:lnTo>
                  <a:lnTo>
                    <a:pt x="63480" y="213939"/>
                  </a:lnTo>
                  <a:cubicBezTo>
                    <a:pt x="153468" y="185949"/>
                    <a:pt x="249145" y="170871"/>
                    <a:pt x="348343" y="170871"/>
                  </a:cubicBezTo>
                  <a:cubicBezTo>
                    <a:pt x="877401" y="170871"/>
                    <a:pt x="1306287" y="599757"/>
                    <a:pt x="1306287" y="1128815"/>
                  </a:cubicBezTo>
                  <a:cubicBezTo>
                    <a:pt x="1306287" y="1194948"/>
                    <a:pt x="1299586" y="1259515"/>
                    <a:pt x="1286825" y="1321874"/>
                  </a:cubicBezTo>
                  <a:lnTo>
                    <a:pt x="1256605" y="1419229"/>
                  </a:lnTo>
                  <a:lnTo>
                    <a:pt x="1344679" y="1371424"/>
                  </a:lnTo>
                  <a:cubicBezTo>
                    <a:pt x="1448867" y="1327356"/>
                    <a:pt x="1563416" y="1302987"/>
                    <a:pt x="1683656" y="1302987"/>
                  </a:cubicBezTo>
                  <a:cubicBezTo>
                    <a:pt x="1924137" y="1302987"/>
                    <a:pt x="2141852" y="1400461"/>
                    <a:pt x="2299446" y="1558056"/>
                  </a:cubicBezTo>
                  <a:lnTo>
                    <a:pt x="2381189" y="1657129"/>
                  </a:lnTo>
                  <a:lnTo>
                    <a:pt x="2427737" y="1596410"/>
                  </a:lnTo>
                  <a:cubicBezTo>
                    <a:pt x="2583425" y="1416679"/>
                    <a:pt x="2813321" y="1302987"/>
                    <a:pt x="3069771" y="1302987"/>
                  </a:cubicBezTo>
                  <a:cubicBezTo>
                    <a:pt x="3245622" y="1302987"/>
                    <a:pt x="3408987" y="1356446"/>
                    <a:pt x="3544503" y="1447998"/>
                  </a:cubicBezTo>
                  <a:lnTo>
                    <a:pt x="3657745" y="1541431"/>
                  </a:lnTo>
                  <a:lnTo>
                    <a:pt x="3713651" y="1519404"/>
                  </a:lnTo>
                  <a:cubicBezTo>
                    <a:pt x="3771598" y="1501381"/>
                    <a:pt x="3833208" y="1491671"/>
                    <a:pt x="3897086" y="1491671"/>
                  </a:cubicBezTo>
                  <a:cubicBezTo>
                    <a:pt x="4024841" y="1491671"/>
                    <a:pt x="4143526" y="1530508"/>
                    <a:pt x="4241977" y="1597020"/>
                  </a:cubicBezTo>
                  <a:lnTo>
                    <a:pt x="4317999" y="1659743"/>
                  </a:lnTo>
                  <a:lnTo>
                    <a:pt x="4359994" y="1582372"/>
                  </a:lnTo>
                  <a:cubicBezTo>
                    <a:pt x="4503453" y="1370026"/>
                    <a:pt x="4746395" y="1230415"/>
                    <a:pt x="5021945" y="1230415"/>
                  </a:cubicBezTo>
                  <a:cubicBezTo>
                    <a:pt x="5352605" y="1230415"/>
                    <a:pt x="5636309" y="1431455"/>
                    <a:pt x="5757498" y="1717972"/>
                  </a:cubicBezTo>
                  <a:lnTo>
                    <a:pt x="5775109" y="1774705"/>
                  </a:lnTo>
                  <a:lnTo>
                    <a:pt x="5877396" y="1742952"/>
                  </a:lnTo>
                  <a:cubicBezTo>
                    <a:pt x="5915189" y="1735219"/>
                    <a:pt x="5954321" y="1731157"/>
                    <a:pt x="5994403" y="1731157"/>
                  </a:cubicBezTo>
                  <a:cubicBezTo>
                    <a:pt x="6114640" y="1731157"/>
                    <a:pt x="6226343" y="1767710"/>
                    <a:pt x="6319003" y="1830310"/>
                  </a:cubicBezTo>
                  <a:lnTo>
                    <a:pt x="6349718" y="1855653"/>
                  </a:lnTo>
                  <a:lnTo>
                    <a:pt x="6372196" y="1783240"/>
                  </a:lnTo>
                  <a:cubicBezTo>
                    <a:pt x="6513213" y="1449839"/>
                    <a:pt x="6843343" y="1215901"/>
                    <a:pt x="7228113" y="1215901"/>
                  </a:cubicBezTo>
                  <a:cubicBezTo>
                    <a:pt x="7484626" y="1215901"/>
                    <a:pt x="7716855" y="1319874"/>
                    <a:pt x="7884955" y="1487974"/>
                  </a:cubicBezTo>
                  <a:lnTo>
                    <a:pt x="7933395" y="1546684"/>
                  </a:lnTo>
                  <a:lnTo>
                    <a:pt x="8036368" y="1487498"/>
                  </a:lnTo>
                  <a:cubicBezTo>
                    <a:pt x="8156294" y="1429711"/>
                    <a:pt x="8290765" y="1397328"/>
                    <a:pt x="8432799" y="1397328"/>
                  </a:cubicBezTo>
                  <a:cubicBezTo>
                    <a:pt x="8748430" y="1397328"/>
                    <a:pt x="9026710" y="1557246"/>
                    <a:pt x="9191035" y="1800479"/>
                  </a:cubicBezTo>
                  <a:lnTo>
                    <a:pt x="9210518" y="1836373"/>
                  </a:lnTo>
                  <a:lnTo>
                    <a:pt x="9258709" y="1810216"/>
                  </a:lnTo>
                  <a:cubicBezTo>
                    <a:pt x="9323827" y="1782674"/>
                    <a:pt x="9395420" y="1767443"/>
                    <a:pt x="9470570" y="1767443"/>
                  </a:cubicBezTo>
                  <a:cubicBezTo>
                    <a:pt x="9545720" y="1767443"/>
                    <a:pt x="9617313" y="1782674"/>
                    <a:pt x="9682431" y="1810216"/>
                  </a:cubicBezTo>
                  <a:lnTo>
                    <a:pt x="9768141" y="1856738"/>
                  </a:lnTo>
                  <a:lnTo>
                    <a:pt x="9791010" y="1783067"/>
                  </a:lnTo>
                  <a:cubicBezTo>
                    <a:pt x="9919358" y="1479619"/>
                    <a:pt x="10219827" y="1266699"/>
                    <a:pt x="10570028" y="1266699"/>
                  </a:cubicBezTo>
                  <a:cubicBezTo>
                    <a:pt x="10657578" y="1266699"/>
                    <a:pt x="10742020" y="1280007"/>
                    <a:pt x="10821441" y="1304709"/>
                  </a:cubicBezTo>
                  <a:lnTo>
                    <a:pt x="10893902" y="1333259"/>
                  </a:lnTo>
                  <a:lnTo>
                    <a:pt x="10916253" y="1261255"/>
                  </a:lnTo>
                  <a:cubicBezTo>
                    <a:pt x="11003287" y="1055484"/>
                    <a:pt x="11207039" y="911100"/>
                    <a:pt x="11444514" y="911100"/>
                  </a:cubicBezTo>
                  <a:lnTo>
                    <a:pt x="11446790" y="911330"/>
                  </a:lnTo>
                  <a:lnTo>
                    <a:pt x="11437256" y="816759"/>
                  </a:lnTo>
                  <a:cubicBezTo>
                    <a:pt x="11437256" y="392161"/>
                    <a:pt x="11759948" y="42931"/>
                    <a:pt x="12173467" y="9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r="162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" name="任意多边形 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" y="4560785"/>
              <a:ext cx="12191999" cy="2311729"/>
            </a:xfrm>
            <a:custGeom>
              <a:avLst/>
              <a:gdLst>
                <a:gd name="connsiteX0" fmla="*/ 12191999 w 12191999"/>
                <a:gd name="connsiteY0" fmla="*/ 0 h 2311729"/>
                <a:gd name="connsiteX1" fmla="*/ 12191999 w 12191999"/>
                <a:gd name="connsiteY1" fmla="*/ 2311729 h 2311729"/>
                <a:gd name="connsiteX2" fmla="*/ 0 w 12191999"/>
                <a:gd name="connsiteY2" fmla="*/ 2311729 h 2311729"/>
                <a:gd name="connsiteX3" fmla="*/ 0 w 12191999"/>
                <a:gd name="connsiteY3" fmla="*/ 2020458 h 2311729"/>
                <a:gd name="connsiteX4" fmla="*/ 0 w 12191999"/>
                <a:gd name="connsiteY4" fmla="*/ 237172 h 2311729"/>
                <a:gd name="connsiteX5" fmla="*/ 63480 w 12191999"/>
                <a:gd name="connsiteY5" fmla="*/ 213939 h 2311729"/>
                <a:gd name="connsiteX6" fmla="*/ 348343 w 12191999"/>
                <a:gd name="connsiteY6" fmla="*/ 170871 h 2311729"/>
                <a:gd name="connsiteX7" fmla="*/ 1306287 w 12191999"/>
                <a:gd name="connsiteY7" fmla="*/ 1128815 h 2311729"/>
                <a:gd name="connsiteX8" fmla="*/ 1286825 w 12191999"/>
                <a:gd name="connsiteY8" fmla="*/ 1321874 h 2311729"/>
                <a:gd name="connsiteX9" fmla="*/ 1256605 w 12191999"/>
                <a:gd name="connsiteY9" fmla="*/ 1419229 h 2311729"/>
                <a:gd name="connsiteX10" fmla="*/ 1344679 w 12191999"/>
                <a:gd name="connsiteY10" fmla="*/ 1371424 h 2311729"/>
                <a:gd name="connsiteX11" fmla="*/ 1683656 w 12191999"/>
                <a:gd name="connsiteY11" fmla="*/ 1302987 h 2311729"/>
                <a:gd name="connsiteX12" fmla="*/ 2299446 w 12191999"/>
                <a:gd name="connsiteY12" fmla="*/ 1558056 h 2311729"/>
                <a:gd name="connsiteX13" fmla="*/ 2381189 w 12191999"/>
                <a:gd name="connsiteY13" fmla="*/ 1657129 h 2311729"/>
                <a:gd name="connsiteX14" fmla="*/ 2427737 w 12191999"/>
                <a:gd name="connsiteY14" fmla="*/ 1596410 h 2311729"/>
                <a:gd name="connsiteX15" fmla="*/ 3069771 w 12191999"/>
                <a:gd name="connsiteY15" fmla="*/ 1302987 h 2311729"/>
                <a:gd name="connsiteX16" fmla="*/ 3544503 w 12191999"/>
                <a:gd name="connsiteY16" fmla="*/ 1447998 h 2311729"/>
                <a:gd name="connsiteX17" fmla="*/ 3657745 w 12191999"/>
                <a:gd name="connsiteY17" fmla="*/ 1541431 h 2311729"/>
                <a:gd name="connsiteX18" fmla="*/ 3713651 w 12191999"/>
                <a:gd name="connsiteY18" fmla="*/ 1519404 h 2311729"/>
                <a:gd name="connsiteX19" fmla="*/ 3897086 w 12191999"/>
                <a:gd name="connsiteY19" fmla="*/ 1491671 h 2311729"/>
                <a:gd name="connsiteX20" fmla="*/ 4241977 w 12191999"/>
                <a:gd name="connsiteY20" fmla="*/ 1597020 h 2311729"/>
                <a:gd name="connsiteX21" fmla="*/ 4317999 w 12191999"/>
                <a:gd name="connsiteY21" fmla="*/ 1659743 h 2311729"/>
                <a:gd name="connsiteX22" fmla="*/ 4359994 w 12191999"/>
                <a:gd name="connsiteY22" fmla="*/ 1582372 h 2311729"/>
                <a:gd name="connsiteX23" fmla="*/ 5021945 w 12191999"/>
                <a:gd name="connsiteY23" fmla="*/ 1230415 h 2311729"/>
                <a:gd name="connsiteX24" fmla="*/ 5757498 w 12191999"/>
                <a:gd name="connsiteY24" fmla="*/ 1717972 h 2311729"/>
                <a:gd name="connsiteX25" fmla="*/ 5775109 w 12191999"/>
                <a:gd name="connsiteY25" fmla="*/ 1774705 h 2311729"/>
                <a:gd name="connsiteX26" fmla="*/ 5877396 w 12191999"/>
                <a:gd name="connsiteY26" fmla="*/ 1742952 h 2311729"/>
                <a:gd name="connsiteX27" fmla="*/ 5994403 w 12191999"/>
                <a:gd name="connsiteY27" fmla="*/ 1731157 h 2311729"/>
                <a:gd name="connsiteX28" fmla="*/ 6319003 w 12191999"/>
                <a:gd name="connsiteY28" fmla="*/ 1830310 h 2311729"/>
                <a:gd name="connsiteX29" fmla="*/ 6349718 w 12191999"/>
                <a:gd name="connsiteY29" fmla="*/ 1855653 h 2311729"/>
                <a:gd name="connsiteX30" fmla="*/ 6372196 w 12191999"/>
                <a:gd name="connsiteY30" fmla="*/ 1783240 h 2311729"/>
                <a:gd name="connsiteX31" fmla="*/ 7228113 w 12191999"/>
                <a:gd name="connsiteY31" fmla="*/ 1215901 h 2311729"/>
                <a:gd name="connsiteX32" fmla="*/ 7884955 w 12191999"/>
                <a:gd name="connsiteY32" fmla="*/ 1487974 h 2311729"/>
                <a:gd name="connsiteX33" fmla="*/ 7933395 w 12191999"/>
                <a:gd name="connsiteY33" fmla="*/ 1546684 h 2311729"/>
                <a:gd name="connsiteX34" fmla="*/ 8036368 w 12191999"/>
                <a:gd name="connsiteY34" fmla="*/ 1487498 h 2311729"/>
                <a:gd name="connsiteX35" fmla="*/ 8432799 w 12191999"/>
                <a:gd name="connsiteY35" fmla="*/ 1397328 h 2311729"/>
                <a:gd name="connsiteX36" fmla="*/ 9191035 w 12191999"/>
                <a:gd name="connsiteY36" fmla="*/ 1800479 h 2311729"/>
                <a:gd name="connsiteX37" fmla="*/ 9210518 w 12191999"/>
                <a:gd name="connsiteY37" fmla="*/ 1836373 h 2311729"/>
                <a:gd name="connsiteX38" fmla="*/ 9258709 w 12191999"/>
                <a:gd name="connsiteY38" fmla="*/ 1810216 h 2311729"/>
                <a:gd name="connsiteX39" fmla="*/ 9470570 w 12191999"/>
                <a:gd name="connsiteY39" fmla="*/ 1767443 h 2311729"/>
                <a:gd name="connsiteX40" fmla="*/ 9682431 w 12191999"/>
                <a:gd name="connsiteY40" fmla="*/ 1810216 h 2311729"/>
                <a:gd name="connsiteX41" fmla="*/ 9768141 w 12191999"/>
                <a:gd name="connsiteY41" fmla="*/ 1856738 h 2311729"/>
                <a:gd name="connsiteX42" fmla="*/ 9791010 w 12191999"/>
                <a:gd name="connsiteY42" fmla="*/ 1783067 h 2311729"/>
                <a:gd name="connsiteX43" fmla="*/ 10570028 w 12191999"/>
                <a:gd name="connsiteY43" fmla="*/ 1266699 h 2311729"/>
                <a:gd name="connsiteX44" fmla="*/ 10821441 w 12191999"/>
                <a:gd name="connsiteY44" fmla="*/ 1304709 h 2311729"/>
                <a:gd name="connsiteX45" fmla="*/ 10893902 w 12191999"/>
                <a:gd name="connsiteY45" fmla="*/ 1333259 h 2311729"/>
                <a:gd name="connsiteX46" fmla="*/ 10916253 w 12191999"/>
                <a:gd name="connsiteY46" fmla="*/ 1261255 h 2311729"/>
                <a:gd name="connsiteX47" fmla="*/ 11444514 w 12191999"/>
                <a:gd name="connsiteY47" fmla="*/ 911100 h 2311729"/>
                <a:gd name="connsiteX48" fmla="*/ 11446790 w 12191999"/>
                <a:gd name="connsiteY48" fmla="*/ 911330 h 2311729"/>
                <a:gd name="connsiteX49" fmla="*/ 11437256 w 12191999"/>
                <a:gd name="connsiteY49" fmla="*/ 816759 h 2311729"/>
                <a:gd name="connsiteX50" fmla="*/ 12173467 w 12191999"/>
                <a:gd name="connsiteY50" fmla="*/ 936 h 231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191999" h="2311729">
                  <a:moveTo>
                    <a:pt x="12191999" y="0"/>
                  </a:moveTo>
                  <a:lnTo>
                    <a:pt x="12191999" y="2311729"/>
                  </a:lnTo>
                  <a:lnTo>
                    <a:pt x="0" y="2311729"/>
                  </a:lnTo>
                  <a:lnTo>
                    <a:pt x="0" y="2020458"/>
                  </a:lnTo>
                  <a:lnTo>
                    <a:pt x="0" y="237172"/>
                  </a:lnTo>
                  <a:lnTo>
                    <a:pt x="63480" y="213939"/>
                  </a:lnTo>
                  <a:cubicBezTo>
                    <a:pt x="153468" y="185949"/>
                    <a:pt x="249145" y="170871"/>
                    <a:pt x="348343" y="170871"/>
                  </a:cubicBezTo>
                  <a:cubicBezTo>
                    <a:pt x="877401" y="170871"/>
                    <a:pt x="1306287" y="599757"/>
                    <a:pt x="1306287" y="1128815"/>
                  </a:cubicBezTo>
                  <a:cubicBezTo>
                    <a:pt x="1306287" y="1194948"/>
                    <a:pt x="1299586" y="1259515"/>
                    <a:pt x="1286825" y="1321874"/>
                  </a:cubicBezTo>
                  <a:lnTo>
                    <a:pt x="1256605" y="1419229"/>
                  </a:lnTo>
                  <a:lnTo>
                    <a:pt x="1344679" y="1371424"/>
                  </a:lnTo>
                  <a:cubicBezTo>
                    <a:pt x="1448867" y="1327356"/>
                    <a:pt x="1563416" y="1302987"/>
                    <a:pt x="1683656" y="1302987"/>
                  </a:cubicBezTo>
                  <a:cubicBezTo>
                    <a:pt x="1924137" y="1302987"/>
                    <a:pt x="2141852" y="1400461"/>
                    <a:pt x="2299446" y="1558056"/>
                  </a:cubicBezTo>
                  <a:lnTo>
                    <a:pt x="2381189" y="1657129"/>
                  </a:lnTo>
                  <a:lnTo>
                    <a:pt x="2427737" y="1596410"/>
                  </a:lnTo>
                  <a:cubicBezTo>
                    <a:pt x="2583425" y="1416679"/>
                    <a:pt x="2813321" y="1302987"/>
                    <a:pt x="3069771" y="1302987"/>
                  </a:cubicBezTo>
                  <a:cubicBezTo>
                    <a:pt x="3245622" y="1302987"/>
                    <a:pt x="3408987" y="1356446"/>
                    <a:pt x="3544503" y="1447998"/>
                  </a:cubicBezTo>
                  <a:lnTo>
                    <a:pt x="3657745" y="1541431"/>
                  </a:lnTo>
                  <a:lnTo>
                    <a:pt x="3713651" y="1519404"/>
                  </a:lnTo>
                  <a:cubicBezTo>
                    <a:pt x="3771598" y="1501381"/>
                    <a:pt x="3833208" y="1491671"/>
                    <a:pt x="3897086" y="1491671"/>
                  </a:cubicBezTo>
                  <a:cubicBezTo>
                    <a:pt x="4024841" y="1491671"/>
                    <a:pt x="4143526" y="1530508"/>
                    <a:pt x="4241977" y="1597020"/>
                  </a:cubicBezTo>
                  <a:lnTo>
                    <a:pt x="4317999" y="1659743"/>
                  </a:lnTo>
                  <a:lnTo>
                    <a:pt x="4359994" y="1582372"/>
                  </a:lnTo>
                  <a:cubicBezTo>
                    <a:pt x="4503453" y="1370026"/>
                    <a:pt x="4746395" y="1230415"/>
                    <a:pt x="5021945" y="1230415"/>
                  </a:cubicBezTo>
                  <a:cubicBezTo>
                    <a:pt x="5352605" y="1230415"/>
                    <a:pt x="5636309" y="1431455"/>
                    <a:pt x="5757498" y="1717972"/>
                  </a:cubicBezTo>
                  <a:lnTo>
                    <a:pt x="5775109" y="1774705"/>
                  </a:lnTo>
                  <a:lnTo>
                    <a:pt x="5877396" y="1742952"/>
                  </a:lnTo>
                  <a:cubicBezTo>
                    <a:pt x="5915189" y="1735219"/>
                    <a:pt x="5954321" y="1731157"/>
                    <a:pt x="5994403" y="1731157"/>
                  </a:cubicBezTo>
                  <a:cubicBezTo>
                    <a:pt x="6114640" y="1731157"/>
                    <a:pt x="6226343" y="1767710"/>
                    <a:pt x="6319003" y="1830310"/>
                  </a:cubicBezTo>
                  <a:lnTo>
                    <a:pt x="6349718" y="1855653"/>
                  </a:lnTo>
                  <a:lnTo>
                    <a:pt x="6372196" y="1783240"/>
                  </a:lnTo>
                  <a:cubicBezTo>
                    <a:pt x="6513213" y="1449839"/>
                    <a:pt x="6843343" y="1215901"/>
                    <a:pt x="7228113" y="1215901"/>
                  </a:cubicBezTo>
                  <a:cubicBezTo>
                    <a:pt x="7484626" y="1215901"/>
                    <a:pt x="7716855" y="1319874"/>
                    <a:pt x="7884955" y="1487974"/>
                  </a:cubicBezTo>
                  <a:lnTo>
                    <a:pt x="7933395" y="1546684"/>
                  </a:lnTo>
                  <a:lnTo>
                    <a:pt x="8036368" y="1487498"/>
                  </a:lnTo>
                  <a:cubicBezTo>
                    <a:pt x="8156294" y="1429711"/>
                    <a:pt x="8290765" y="1397328"/>
                    <a:pt x="8432799" y="1397328"/>
                  </a:cubicBezTo>
                  <a:cubicBezTo>
                    <a:pt x="8748430" y="1397328"/>
                    <a:pt x="9026710" y="1557246"/>
                    <a:pt x="9191035" y="1800479"/>
                  </a:cubicBezTo>
                  <a:lnTo>
                    <a:pt x="9210518" y="1836373"/>
                  </a:lnTo>
                  <a:lnTo>
                    <a:pt x="9258709" y="1810216"/>
                  </a:lnTo>
                  <a:cubicBezTo>
                    <a:pt x="9323827" y="1782674"/>
                    <a:pt x="9395420" y="1767443"/>
                    <a:pt x="9470570" y="1767443"/>
                  </a:cubicBezTo>
                  <a:cubicBezTo>
                    <a:pt x="9545720" y="1767443"/>
                    <a:pt x="9617313" y="1782674"/>
                    <a:pt x="9682431" y="1810216"/>
                  </a:cubicBezTo>
                  <a:lnTo>
                    <a:pt x="9768141" y="1856738"/>
                  </a:lnTo>
                  <a:lnTo>
                    <a:pt x="9791010" y="1783067"/>
                  </a:lnTo>
                  <a:cubicBezTo>
                    <a:pt x="9919358" y="1479619"/>
                    <a:pt x="10219827" y="1266699"/>
                    <a:pt x="10570028" y="1266699"/>
                  </a:cubicBezTo>
                  <a:cubicBezTo>
                    <a:pt x="10657578" y="1266699"/>
                    <a:pt x="10742020" y="1280007"/>
                    <a:pt x="10821441" y="1304709"/>
                  </a:cubicBezTo>
                  <a:lnTo>
                    <a:pt x="10893902" y="1333259"/>
                  </a:lnTo>
                  <a:lnTo>
                    <a:pt x="10916253" y="1261255"/>
                  </a:lnTo>
                  <a:cubicBezTo>
                    <a:pt x="11003287" y="1055484"/>
                    <a:pt x="11207039" y="911100"/>
                    <a:pt x="11444514" y="911100"/>
                  </a:cubicBezTo>
                  <a:lnTo>
                    <a:pt x="11446790" y="911330"/>
                  </a:lnTo>
                  <a:lnTo>
                    <a:pt x="11437256" y="816759"/>
                  </a:lnTo>
                  <a:cubicBezTo>
                    <a:pt x="11437256" y="392161"/>
                    <a:pt x="11759948" y="42931"/>
                    <a:pt x="12173467" y="936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innerShdw blurRad="266700" dist="139700" dir="16200000">
                <a:srgbClr val="00B0F0">
                  <a:alpha val="3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2"/>
          <a:srcRect t="7001" r="23801" b="51001"/>
          <a:stretch>
            <a:fillRect/>
          </a:stretch>
        </p:blipFill>
        <p:spPr bwMode="auto">
          <a:xfrm>
            <a:off x="-107950" y="7938"/>
            <a:ext cx="1733550" cy="9556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18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3"/>
          <a:srcRect l="18484" t="58757" r="49886" b="15938"/>
          <a:stretch>
            <a:fillRect/>
          </a:stretch>
        </p:blipFill>
        <p:spPr bwMode="auto">
          <a:xfrm>
            <a:off x="8616950" y="627063"/>
            <a:ext cx="1038225" cy="8318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18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4"/>
          <a:srcRect l="18484" t="58757" r="49886" b="15938"/>
          <a:stretch>
            <a:fillRect/>
          </a:stretch>
        </p:blipFill>
        <p:spPr bwMode="auto">
          <a:xfrm>
            <a:off x="5292725" y="-93663"/>
            <a:ext cx="877888" cy="7032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18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27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>
            <a:extLst>
              <a:ext uri="{FF2B5EF4-FFF2-40B4-BE49-F238E27FC236}"/>
            </a:extLst>
          </p:cNvPr>
          <p:cNvSpPr/>
          <p:nvPr userDrawn="1"/>
        </p:nvSpPr>
        <p:spPr>
          <a:xfrm>
            <a:off x="6892925" y="-1676400"/>
            <a:ext cx="3781425" cy="3779838"/>
          </a:xfrm>
          <a:prstGeom prst="ellipse">
            <a:avLst/>
          </a:prstGeom>
          <a:solidFill>
            <a:srgbClr val="6BB0C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700088"/>
            <a:ext cx="31623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46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/>
          <a:stretch>
            <a:fillRect/>
          </a:stretch>
        </p:blipFill>
        <p:spPr bwMode="auto">
          <a:xfrm>
            <a:off x="-36513" y="2449513"/>
            <a:ext cx="9172576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/>
          <a:stretch>
            <a:fillRect/>
          </a:stretch>
        </p:blipFill>
        <p:spPr bwMode="auto">
          <a:xfrm>
            <a:off x="-36513" y="2449513"/>
            <a:ext cx="9172576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3"/>
          <a:srcRect t="7001" r="23801" b="51001"/>
          <a:stretch>
            <a:fillRect/>
          </a:stretch>
        </p:blipFill>
        <p:spPr bwMode="auto">
          <a:xfrm>
            <a:off x="-107950" y="7938"/>
            <a:ext cx="1733550" cy="9556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18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1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/>
          <a:stretch>
            <a:fillRect/>
          </a:stretch>
        </p:blipFill>
        <p:spPr bwMode="auto">
          <a:xfrm>
            <a:off x="-36513" y="2449513"/>
            <a:ext cx="9172576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/>
          <a:stretch>
            <a:fillRect/>
          </a:stretch>
        </p:blipFill>
        <p:spPr bwMode="auto">
          <a:xfrm>
            <a:off x="-36513" y="2449513"/>
            <a:ext cx="9172576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3"/>
          <a:srcRect t="7001" r="23801" b="51001"/>
          <a:stretch>
            <a:fillRect/>
          </a:stretch>
        </p:blipFill>
        <p:spPr bwMode="auto">
          <a:xfrm>
            <a:off x="-107950" y="7938"/>
            <a:ext cx="1733550" cy="9556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18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11"/>
          <p:cNvGrpSpPr>
            <a:grpSpLocks/>
          </p:cNvGrpSpPr>
          <p:nvPr userDrawn="1"/>
        </p:nvGrpSpPr>
        <p:grpSpPr bwMode="auto">
          <a:xfrm>
            <a:off x="250825" y="979488"/>
            <a:ext cx="8785225" cy="3897312"/>
            <a:chOff x="251520" y="980207"/>
            <a:chExt cx="8784976" cy="3895800"/>
          </a:xfrm>
        </p:grpSpPr>
        <p:sp>
          <p:nvSpPr>
            <p:cNvPr id="6" name="圆角矩形 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51520" y="980207"/>
              <a:ext cx="8784976" cy="3895800"/>
            </a:xfrm>
            <a:prstGeom prst="roundRect">
              <a:avLst>
                <a:gd name="adj" fmla="val 11033"/>
              </a:avLst>
            </a:prstGeom>
            <a:solidFill>
              <a:srgbClr val="B6DDE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圆角矩形 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76929" y="1089702"/>
              <a:ext cx="8534158" cy="3676811"/>
            </a:xfrm>
            <a:prstGeom prst="roundRect">
              <a:avLst>
                <a:gd name="adj" fmla="val 11033"/>
              </a:avLst>
            </a:prstGeom>
            <a:noFill/>
            <a:ln w="25400"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432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2"/>
          <a:srcRect t="7001" r="23801" b="51001"/>
          <a:stretch>
            <a:fillRect/>
          </a:stretch>
        </p:blipFill>
        <p:spPr bwMode="auto">
          <a:xfrm>
            <a:off x="-107950" y="7938"/>
            <a:ext cx="1733550" cy="9556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18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50" y="0"/>
            <a:ext cx="9144000" cy="5143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7600" r="13600" b="38800"/>
          <a:stretch>
            <a:fillRect/>
          </a:stretch>
        </p:blipFill>
        <p:spPr bwMode="auto">
          <a:xfrm>
            <a:off x="6804025" y="4564063"/>
            <a:ext cx="102711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3570288"/>
            <a:ext cx="1573213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17242" r="21602" b="9956"/>
          <a:stretch>
            <a:fillRect/>
          </a:stretch>
        </p:blipFill>
        <p:spPr bwMode="auto">
          <a:xfrm>
            <a:off x="7866063" y="3940175"/>
            <a:ext cx="1308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80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2"/>
          <a:srcRect t="7001" r="23801" b="51001"/>
          <a:stretch>
            <a:fillRect/>
          </a:stretch>
        </p:blipFill>
        <p:spPr bwMode="auto">
          <a:xfrm>
            <a:off x="-107950" y="7938"/>
            <a:ext cx="1733550" cy="9556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18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/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50" y="0"/>
            <a:ext cx="9144000" cy="5143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7600" r="13600" b="38800"/>
          <a:stretch>
            <a:fillRect/>
          </a:stretch>
        </p:blipFill>
        <p:spPr bwMode="auto">
          <a:xfrm>
            <a:off x="6804025" y="4564063"/>
            <a:ext cx="102711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14"/>
          <p:cNvGrpSpPr>
            <a:grpSpLocks/>
          </p:cNvGrpSpPr>
          <p:nvPr userDrawn="1"/>
        </p:nvGrpSpPr>
        <p:grpSpPr bwMode="auto">
          <a:xfrm>
            <a:off x="2700338" y="-11113"/>
            <a:ext cx="3321050" cy="1430338"/>
            <a:chOff x="2699791" y="-11763"/>
            <a:chExt cx="3321465" cy="1431385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54" t="19174" r="1727" b="40227"/>
            <a:stretch>
              <a:fillRect/>
            </a:stretch>
          </p:blipFill>
          <p:spPr bwMode="auto">
            <a:xfrm>
              <a:off x="5323665" y="0"/>
              <a:ext cx="504056" cy="64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74" r="36363" b="40227"/>
            <a:stretch>
              <a:fillRect/>
            </a:stretch>
          </p:blipFill>
          <p:spPr bwMode="auto">
            <a:xfrm>
              <a:off x="2843808" y="-11763"/>
              <a:ext cx="1008112" cy="64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0" t="50000" r="8000" b="19200"/>
            <a:stretch>
              <a:fillRect/>
            </a:stretch>
          </p:blipFill>
          <p:spPr bwMode="auto">
            <a:xfrm>
              <a:off x="2699791" y="104946"/>
              <a:ext cx="3321465" cy="1314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3570288"/>
            <a:ext cx="1573213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17242" r="21602" b="9956"/>
          <a:stretch>
            <a:fillRect/>
          </a:stretch>
        </p:blipFill>
        <p:spPr bwMode="auto">
          <a:xfrm>
            <a:off x="7866063" y="3940175"/>
            <a:ext cx="1308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95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&#33769;&#25552;&#31062;&#24072;&#28145;&#22812;&#25945;&#20250;&#23385;&#24735;&#31354;&#19971;&#21313;&#20108;&#21464;&#21644;&#33150;&#20113;&#39550;&#38654;.wm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&#33769;&#25552;&#31062;&#24072;&#28145;&#22812;&#25945;&#20250;&#23385;&#24735;&#31354;&#19971;&#21313;&#20108;&#21464;&#21644;&#33150;&#20113;&#39550;&#38654;.mp4" TargetMode="External"/><Relationship Id="rId7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>
            <a:grpSpLocks/>
          </p:cNvGrpSpPr>
          <p:nvPr/>
        </p:nvGrpSpPr>
        <p:grpSpPr bwMode="auto">
          <a:xfrm>
            <a:off x="-14288" y="0"/>
            <a:ext cx="3995738" cy="5143500"/>
            <a:chOff x="-14026" y="0"/>
            <a:chExt cx="3995937" cy="5143500"/>
          </a:xfrm>
        </p:grpSpPr>
        <p:sp>
          <p:nvSpPr>
            <p:cNvPr id="12" name="矩形 1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-14026" y="0"/>
              <a:ext cx="3995937" cy="5143500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9240" name="图片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32"/>
            <a:stretch>
              <a:fillRect/>
            </a:stretch>
          </p:blipFill>
          <p:spPr bwMode="auto">
            <a:xfrm>
              <a:off x="-14026" y="267494"/>
              <a:ext cx="3995937" cy="4876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13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>
            <a:off x="5076056" y="1386407"/>
            <a:ext cx="737635" cy="720080"/>
            <a:chOff x="2879678" y="2429301"/>
            <a:chExt cx="1440000" cy="1440000"/>
          </a:xfrm>
          <a:noFill/>
        </p:grpSpPr>
        <p:sp>
          <p:nvSpPr>
            <p:cNvPr id="7" name="矩形 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3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>
            <a:off x="5935878" y="1386407"/>
            <a:ext cx="737635" cy="720080"/>
            <a:chOff x="2879678" y="2429301"/>
            <a:chExt cx="1440000" cy="1440000"/>
          </a:xfrm>
          <a:noFill/>
        </p:grpSpPr>
        <p:sp>
          <p:nvSpPr>
            <p:cNvPr id="14" name="矩形 1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3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>
            <a:off x="6795700" y="1386407"/>
            <a:ext cx="737635" cy="720080"/>
            <a:chOff x="2879678" y="2429301"/>
            <a:chExt cx="1440000" cy="1440000"/>
          </a:xfrm>
          <a:noFill/>
        </p:grpSpPr>
        <p:sp>
          <p:nvSpPr>
            <p:cNvPr id="20" name="矩形 1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13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>
            <a:off x="7655523" y="1386407"/>
            <a:ext cx="737635" cy="720080"/>
            <a:chOff x="2879678" y="2429301"/>
            <a:chExt cx="1440000" cy="1440000"/>
          </a:xfrm>
          <a:noFill/>
        </p:grpSpPr>
        <p:sp>
          <p:nvSpPr>
            <p:cNvPr id="26" name="矩形 2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13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>
            <a:off x="5076056" y="2643983"/>
            <a:ext cx="737635" cy="720080"/>
            <a:chOff x="2879678" y="2429301"/>
            <a:chExt cx="1440000" cy="1440000"/>
          </a:xfrm>
          <a:noFill/>
        </p:grpSpPr>
        <p:sp>
          <p:nvSpPr>
            <p:cNvPr id="32" name="矩形 3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13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>
            <a:off x="5935878" y="2643983"/>
            <a:ext cx="737635" cy="720080"/>
            <a:chOff x="2879678" y="2429301"/>
            <a:chExt cx="1440000" cy="1440000"/>
          </a:xfrm>
          <a:noFill/>
        </p:grpSpPr>
        <p:sp>
          <p:nvSpPr>
            <p:cNvPr id="38" name="矩形 3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13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>
            <a:off x="6795700" y="2643983"/>
            <a:ext cx="737635" cy="720080"/>
            <a:chOff x="2879678" y="2429301"/>
            <a:chExt cx="1440000" cy="1440000"/>
          </a:xfrm>
          <a:noFill/>
        </p:grpSpPr>
        <p:sp>
          <p:nvSpPr>
            <p:cNvPr id="44" name="矩形 4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13">
            <a:extLst>
              <a:ext uri="{FF2B5EF4-FFF2-40B4-BE49-F238E27FC236}"/>
            </a:extLst>
          </p:cNvPr>
          <p:cNvGrpSpPr>
            <a:grpSpLocks/>
          </p:cNvGrpSpPr>
          <p:nvPr/>
        </p:nvGrpSpPr>
        <p:grpSpPr bwMode="auto">
          <a:xfrm>
            <a:off x="7655523" y="2643983"/>
            <a:ext cx="737635" cy="720080"/>
            <a:chOff x="2879678" y="2429301"/>
            <a:chExt cx="1440000" cy="1440000"/>
          </a:xfrm>
          <a:noFill/>
        </p:grpSpPr>
        <p:sp>
          <p:nvSpPr>
            <p:cNvPr id="50" name="矩形 4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4" name="矩形 3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076825" y="1385888"/>
            <a:ext cx="33162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zh-CN" altLang="en-US" sz="40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0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0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课时</a:t>
            </a:r>
          </a:p>
        </p:txBody>
      </p:sp>
      <p:sp>
        <p:nvSpPr>
          <p:cNvPr id="3075" name="矩形 3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076825" y="2624138"/>
            <a:ext cx="33162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zh-CN" altLang="en-US" sz="40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0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40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课时</a:t>
            </a:r>
          </a:p>
        </p:txBody>
      </p:sp>
      <p:grpSp>
        <p:nvGrpSpPr>
          <p:cNvPr id="64" name="组合 63"/>
          <p:cNvGrpSpPr>
            <a:grpSpLocks/>
          </p:cNvGrpSpPr>
          <p:nvPr/>
        </p:nvGrpSpPr>
        <p:grpSpPr bwMode="auto">
          <a:xfrm>
            <a:off x="0" y="0"/>
            <a:ext cx="4373563" cy="4481513"/>
            <a:chOff x="-1" y="0"/>
            <a:chExt cx="5345001" cy="5476973"/>
          </a:xfrm>
        </p:grpSpPr>
        <p:cxnSp>
          <p:nvCxnSpPr>
            <p:cNvPr id="65" name="直接连接符 64">
              <a:extLst>
                <a:ext uri="{FF2B5EF4-FFF2-40B4-BE49-F238E27FC236}"/>
              </a:extLst>
            </p:cNvPr>
            <p:cNvCxnSpPr>
              <a:cxnSpLocks/>
            </p:cNvCxnSpPr>
            <p:nvPr/>
          </p:nvCxnSpPr>
          <p:spPr>
            <a:xfrm>
              <a:off x="5345000" y="0"/>
              <a:ext cx="0" cy="5476973"/>
            </a:xfrm>
            <a:prstGeom prst="line">
              <a:avLst/>
            </a:prstGeom>
            <a:ln w="28575">
              <a:solidFill>
                <a:srgbClr val="2970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-1" y="5467272"/>
              <a:ext cx="5345001" cy="0"/>
            </a:xfrm>
            <a:prstGeom prst="line">
              <a:avLst/>
            </a:prstGeom>
            <a:ln w="28575">
              <a:solidFill>
                <a:srgbClr val="2970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>
            <a:grpSpLocks/>
          </p:cNvGrpSpPr>
          <p:nvPr/>
        </p:nvGrpSpPr>
        <p:grpSpPr bwMode="auto">
          <a:xfrm>
            <a:off x="4178300" y="835025"/>
            <a:ext cx="390525" cy="2994025"/>
            <a:chOff x="4177655" y="772001"/>
            <a:chExt cx="391490" cy="2994090"/>
          </a:xfrm>
        </p:grpSpPr>
        <p:sp>
          <p:nvSpPr>
            <p:cNvPr id="68" name="椭圆 6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177655" y="2334135"/>
              <a:ext cx="391490" cy="390533"/>
            </a:xfrm>
            <a:prstGeom prst="ellipse">
              <a:avLst/>
            </a:prstGeom>
            <a:solidFill>
              <a:srgbClr val="6DADC9"/>
            </a:solidFill>
            <a:ln w="28575">
              <a:solidFill>
                <a:srgbClr val="29708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经典长宋简" panose="02010609000101010101" pitchFamily="49" charset="-122"/>
                </a:rPr>
                <a:t>变</a:t>
              </a:r>
            </a:p>
          </p:txBody>
        </p:sp>
        <p:sp>
          <p:nvSpPr>
            <p:cNvPr id="69" name="椭圆 6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177655" y="2854846"/>
              <a:ext cx="391490" cy="390533"/>
            </a:xfrm>
            <a:prstGeom prst="ellipse">
              <a:avLst/>
            </a:prstGeom>
            <a:solidFill>
              <a:srgbClr val="6DADC9"/>
            </a:solidFill>
            <a:ln w="28575">
              <a:solidFill>
                <a:srgbClr val="29708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经典长宋简" panose="02010609000101010101" pitchFamily="49" charset="-122"/>
                </a:rPr>
                <a:t>形</a:t>
              </a:r>
            </a:p>
          </p:txBody>
        </p:sp>
        <p:sp>
          <p:nvSpPr>
            <p:cNvPr id="70" name="椭圆 6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177655" y="772001"/>
              <a:ext cx="391490" cy="392122"/>
            </a:xfrm>
            <a:prstGeom prst="ellipse">
              <a:avLst/>
            </a:prstGeom>
            <a:solidFill>
              <a:srgbClr val="6DADC9"/>
            </a:solidFill>
            <a:ln w="28575">
              <a:solidFill>
                <a:srgbClr val="29708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经典长宋简" panose="02010609000101010101" pitchFamily="49" charset="-122"/>
                </a:rPr>
                <a:t>习</a:t>
              </a:r>
            </a:p>
          </p:txBody>
        </p:sp>
        <p:sp>
          <p:nvSpPr>
            <p:cNvPr id="71" name="椭圆 7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177655" y="1292712"/>
              <a:ext cx="391490" cy="390533"/>
            </a:xfrm>
            <a:prstGeom prst="ellipse">
              <a:avLst/>
            </a:prstGeom>
            <a:solidFill>
              <a:srgbClr val="6DADC9"/>
            </a:solidFill>
            <a:ln w="28575">
              <a:solidFill>
                <a:srgbClr val="29708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经典长宋简" panose="02010609000101010101" pitchFamily="49" charset="-122"/>
                </a:rPr>
                <a:t>作</a:t>
              </a:r>
            </a:p>
          </p:txBody>
        </p:sp>
        <p:sp>
          <p:nvSpPr>
            <p:cNvPr id="77" name="椭圆 7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177655" y="3373970"/>
              <a:ext cx="391490" cy="392121"/>
            </a:xfrm>
            <a:prstGeom prst="ellipse">
              <a:avLst/>
            </a:prstGeom>
            <a:solidFill>
              <a:srgbClr val="6DADC9"/>
            </a:solidFill>
            <a:ln w="28575">
              <a:solidFill>
                <a:srgbClr val="29708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经典长宋简" panose="02010609000101010101" pitchFamily="49" charset="-122"/>
                </a:rPr>
                <a:t>记</a:t>
              </a:r>
            </a:p>
          </p:txBody>
        </p:sp>
        <p:sp>
          <p:nvSpPr>
            <p:cNvPr id="78" name="椭圆 7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177655" y="1813424"/>
              <a:ext cx="391490" cy="390533"/>
            </a:xfrm>
            <a:prstGeom prst="ellipse">
              <a:avLst/>
            </a:prstGeom>
            <a:solidFill>
              <a:srgbClr val="6DADC9"/>
            </a:solidFill>
            <a:ln w="28575">
              <a:solidFill>
                <a:srgbClr val="29708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·</a:t>
              </a:r>
              <a:endPara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800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971550" y="771525"/>
            <a:ext cx="74168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 startAt="3"/>
            </a:pPr>
            <a:r>
              <a:rPr lang="zh-CN" altLang="en-US" sz="3200" b="1">
                <a:latin typeface="宋体" pitchFamily="2" charset="-122"/>
              </a:rPr>
              <a:t>点评：你们觉得谁经历的事儿最有趣？为什么？待会儿我们就将这几个经历编到我们的故事中去。</a:t>
            </a:r>
            <a:endParaRPr lang="en-US" altLang="zh-CN" sz="3200" b="1">
              <a:latin typeface="宋体" pitchFamily="2" charset="-122"/>
            </a:endParaRPr>
          </a:p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 startAt="3"/>
            </a:pPr>
            <a:r>
              <a:rPr lang="zh-CN" altLang="en-US" sz="3200" b="1">
                <a:latin typeface="宋体" pitchFamily="2" charset="-122"/>
              </a:rPr>
              <a:t>在蝴蝶王国里经历了这么多有趣的事，你有什么感想对大家说吗？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900113" y="987425"/>
            <a:ext cx="7343775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 startAt="5"/>
            </a:pPr>
            <a:r>
              <a:rPr lang="zh-CN" altLang="en-US" sz="3200" b="1">
                <a:latin typeface="宋体" pitchFamily="2" charset="-122"/>
              </a:rPr>
              <a:t>瞧，不知不觉中我们已经展开了想象的翅膀，编了一个非常有意思的故事，谁愿意将这个故事连起来说一说？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3"/>
          <p:cNvSpPr>
            <a:spLocks noChangeArrowheads="1"/>
          </p:cNvSpPr>
          <p:nvPr/>
        </p:nvSpPr>
        <p:spPr bwMode="auto">
          <a:xfrm>
            <a:off x="1692275" y="195263"/>
            <a:ext cx="489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编写“变”的故事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23850" y="1812925"/>
            <a:ext cx="8712200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编故事的时候，要说清楚你变成一样事物后是什么样的；都发生了哪些有趣的事；想象这些有趣的“经历”的时候要写清楚角色的语言、动作、心理等细节描写；最后还可以谈谈自己内心的感受。</a:t>
            </a:r>
            <a:endParaRPr lang="zh-CN" altLang="en-US" sz="2800" b="1">
              <a:latin typeface="宋体" pitchFamily="2" charset="-122"/>
            </a:endParaRPr>
          </a:p>
        </p:txBody>
      </p: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76250" y="1027113"/>
            <a:ext cx="6205538" cy="790575"/>
            <a:chOff x="476424" y="1026809"/>
            <a:chExt cx="6206033" cy="791530"/>
          </a:xfrm>
        </p:grpSpPr>
        <p:grpSp>
          <p:nvGrpSpPr>
            <p:cNvPr id="20485" name="组合 4"/>
            <p:cNvGrpSpPr>
              <a:grpSpLocks/>
            </p:cNvGrpSpPr>
            <p:nvPr/>
          </p:nvGrpSpPr>
          <p:grpSpPr bwMode="auto">
            <a:xfrm>
              <a:off x="476424" y="1026809"/>
              <a:ext cx="6206033" cy="791530"/>
              <a:chOff x="467544" y="987016"/>
              <a:chExt cx="6206033" cy="791530"/>
            </a:xfrm>
          </p:grpSpPr>
          <p:sp>
            <p:nvSpPr>
              <p:cNvPr id="6" name="圆角矩形 5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04101" y="1058539"/>
                <a:ext cx="5969476" cy="7200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29708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" name="圆角矩形 1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467544" y="987016"/>
                <a:ext cx="6120301" cy="720006"/>
              </a:xfrm>
              <a:prstGeom prst="roundRect">
                <a:avLst>
                  <a:gd name="adj" fmla="val 50000"/>
                </a:avLst>
              </a:prstGeom>
              <a:solidFill>
                <a:srgbClr val="6BB0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20486" name="矩形 3"/>
            <p:cNvSpPr>
              <a:spLocks noChangeArrowheads="1"/>
            </p:cNvSpPr>
            <p:nvPr/>
          </p:nvSpPr>
          <p:spPr bwMode="auto">
            <a:xfrm>
              <a:off x="827584" y="1059582"/>
              <a:ext cx="55037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编的时候要注意哪些问题呢？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5"/>
          <p:cNvGrpSpPr>
            <a:grpSpLocks/>
          </p:cNvGrpSpPr>
          <p:nvPr/>
        </p:nvGrpSpPr>
        <p:grpSpPr bwMode="auto">
          <a:xfrm>
            <a:off x="373063" y="411163"/>
            <a:ext cx="4559300" cy="4654550"/>
            <a:chOff x="4521398" y="77870"/>
            <a:chExt cx="4885924" cy="4987759"/>
          </a:xfrm>
        </p:grpSpPr>
        <p:pic>
          <p:nvPicPr>
            <p:cNvPr id="2" name="图片 1">
              <a:extLst>
                <a:ext uri="{FF2B5EF4-FFF2-40B4-BE49-F238E27FC236}"/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600" t="14000" r="14601" b="14601"/>
            <a:stretch/>
          </p:blipFill>
          <p:spPr>
            <a:xfrm>
              <a:off x="4521398" y="77870"/>
              <a:ext cx="4885924" cy="49877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" name="直接连接符 4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5363505" y="1130879"/>
              <a:ext cx="2880178" cy="0"/>
            </a:xfrm>
            <a:prstGeom prst="line">
              <a:avLst/>
            </a:prstGeom>
            <a:ln w="22225">
              <a:solidFill>
                <a:srgbClr val="93CDD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5363505" y="1923612"/>
              <a:ext cx="2880178" cy="0"/>
            </a:xfrm>
            <a:prstGeom prst="line">
              <a:avLst/>
            </a:prstGeom>
            <a:ln w="22225">
              <a:solidFill>
                <a:srgbClr val="93CDD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5363505" y="2605772"/>
              <a:ext cx="2880178" cy="0"/>
            </a:xfrm>
            <a:prstGeom prst="line">
              <a:avLst/>
            </a:prstGeom>
            <a:ln w="22225">
              <a:solidFill>
                <a:srgbClr val="93CDD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5363505" y="3364483"/>
              <a:ext cx="2880178" cy="0"/>
            </a:xfrm>
            <a:prstGeom prst="line">
              <a:avLst/>
            </a:prstGeom>
            <a:ln w="22225">
              <a:solidFill>
                <a:srgbClr val="93CDD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5443463" y="4084067"/>
              <a:ext cx="2880177" cy="0"/>
            </a:xfrm>
            <a:prstGeom prst="line">
              <a:avLst/>
            </a:prstGeom>
            <a:ln w="22225">
              <a:solidFill>
                <a:srgbClr val="93CDD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5411139" y="4732204"/>
              <a:ext cx="2880178" cy="0"/>
            </a:xfrm>
            <a:prstGeom prst="line">
              <a:avLst/>
            </a:prstGeom>
            <a:ln w="22225">
              <a:solidFill>
                <a:srgbClr val="93CDD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07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174875"/>
            <a:ext cx="2185988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1116013" y="660400"/>
            <a:ext cx="33115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>
              <a:lnSpc>
                <a:spcPct val="140000"/>
              </a:lnSpc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    同学们，展开想象：你还能变成什么？又会经历什么？自己再编一个有趣的故事吧！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3"/>
          <p:cNvSpPr>
            <a:spLocks noChangeArrowheads="1"/>
          </p:cNvSpPr>
          <p:nvPr/>
        </p:nvSpPr>
        <p:spPr bwMode="auto">
          <a:xfrm>
            <a:off x="1619250" y="268288"/>
            <a:ext cx="4897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评说“变”的精彩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288" y="1276350"/>
            <a:ext cx="8497887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画出自己的故事中大胆想象的地方，在旁边给自己一颗大大的五星。</a:t>
            </a:r>
            <a:endParaRPr lang="en-US" altLang="zh-CN" sz="3200" b="1">
              <a:latin typeface="宋体" pitchFamily="2" charset="-122"/>
            </a:endParaRPr>
          </a:p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选取部分习作，当场评说。教师指名学生读一读故事中大胆想象的精彩部分，全班评议。</a:t>
            </a:r>
          </a:p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教师评价，鼓励创编。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3"/>
          <p:cNvSpPr>
            <a:spLocks noChangeArrowheads="1"/>
          </p:cNvSpPr>
          <p:nvPr/>
        </p:nvSpPr>
        <p:spPr bwMode="auto">
          <a:xfrm>
            <a:off x="1619250" y="268288"/>
            <a:ext cx="48958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期待“变”的世界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39750" y="1058863"/>
            <a:ext cx="8280400" cy="360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000" b="1">
                <a:latin typeface="宋体" pitchFamily="2" charset="-122"/>
              </a:rPr>
              <a:t>    今天，我们在想象大师的帮助下进行了神奇的想象之旅，用手中的笔编写出了一个个充满童趣的想象故事。同学们写好以后，记得要读给小伙伴听听，看看他们对你的“世界”是不是感兴趣，再根据他们的意见修改自己的习作。改好后，想象大师要帮我们评选出故事大王哟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0" y="1308100"/>
            <a:ext cx="8297863" cy="3817938"/>
            <a:chOff x="-124759" y="2097153"/>
            <a:chExt cx="11397006" cy="4739018"/>
          </a:xfrm>
        </p:grpSpPr>
        <p:cxnSp>
          <p:nvCxnSpPr>
            <p:cNvPr id="17" name="直接连接符 16">
              <a:extLst>
                <a:ext uri="{FF2B5EF4-FFF2-40B4-BE49-F238E27FC236}"/>
              </a:extLst>
            </p:cNvPr>
            <p:cNvCxnSpPr>
              <a:cxnSpLocks/>
            </p:cNvCxnSpPr>
            <p:nvPr/>
          </p:nvCxnSpPr>
          <p:spPr>
            <a:xfrm flipH="1">
              <a:off x="-124759" y="2110947"/>
              <a:ext cx="11397006" cy="0"/>
            </a:xfrm>
            <a:prstGeom prst="line">
              <a:avLst/>
            </a:prstGeom>
            <a:ln w="28575">
              <a:solidFill>
                <a:srgbClr val="2970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11272247" y="2097153"/>
              <a:ext cx="0" cy="4739018"/>
            </a:xfrm>
            <a:prstGeom prst="line">
              <a:avLst/>
            </a:prstGeom>
            <a:ln w="28575">
              <a:solidFill>
                <a:srgbClr val="2970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/>
            </a:extLst>
          </p:cNvPr>
          <p:cNvGrpSpPr/>
          <p:nvPr/>
        </p:nvGrpSpPr>
        <p:grpSpPr>
          <a:xfrm>
            <a:off x="-10906" y="159198"/>
            <a:ext cx="3509914" cy="546754"/>
            <a:chOff x="-697" y="123512"/>
            <a:chExt cx="3509914" cy="546754"/>
          </a:xfrm>
          <a:solidFill>
            <a:srgbClr val="6DADC9"/>
          </a:solidFill>
        </p:grpSpPr>
        <p:sp>
          <p:nvSpPr>
            <p:cNvPr id="47" name="任意多边形 46">
              <a:extLst>
                <a:ext uri="{FF2B5EF4-FFF2-40B4-BE49-F238E27FC236}"/>
              </a:extLst>
            </p:cNvPr>
            <p:cNvSpPr/>
            <p:nvPr/>
          </p:nvSpPr>
          <p:spPr>
            <a:xfrm rot="5400000" flipH="1">
              <a:off x="245972" y="-123157"/>
              <a:ext cx="546754" cy="1040091"/>
            </a:xfrm>
            <a:custGeom>
              <a:avLst/>
              <a:gdLst>
                <a:gd name="connsiteX0" fmla="*/ 546754 w 546754"/>
                <a:gd name="connsiteY0" fmla="*/ 1040091 h 1040091"/>
                <a:gd name="connsiteX1" fmla="*/ 546754 w 546754"/>
                <a:gd name="connsiteY1" fmla="*/ 0 h 1040091"/>
                <a:gd name="connsiteX2" fmla="*/ 0 w 546754"/>
                <a:gd name="connsiteY2" fmla="*/ 0 h 1040091"/>
                <a:gd name="connsiteX3" fmla="*/ 0 w 546754"/>
                <a:gd name="connsiteY3" fmla="*/ 1040091 h 1040091"/>
                <a:gd name="connsiteX4" fmla="*/ 546754 w 546754"/>
                <a:gd name="connsiteY4" fmla="*/ 1040091 h 104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754" h="1040091">
                  <a:moveTo>
                    <a:pt x="546754" y="1040091"/>
                  </a:moveTo>
                  <a:lnTo>
                    <a:pt x="546754" y="0"/>
                  </a:lnTo>
                  <a:lnTo>
                    <a:pt x="0" y="0"/>
                  </a:lnTo>
                  <a:lnTo>
                    <a:pt x="0" y="1040091"/>
                  </a:lnTo>
                  <a:lnTo>
                    <a:pt x="546754" y="1040091"/>
                  </a:lnTo>
                  <a:close/>
                </a:path>
              </a:pathLst>
            </a:custGeom>
            <a:solidFill>
              <a:srgbClr val="2970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任意多边形 47">
              <a:extLst>
                <a:ext uri="{FF2B5EF4-FFF2-40B4-BE49-F238E27FC236}"/>
              </a:extLst>
            </p:cNvPr>
            <p:cNvSpPr/>
            <p:nvPr/>
          </p:nvSpPr>
          <p:spPr>
            <a:xfrm rot="5400000" flipH="1">
              <a:off x="2068877" y="-770075"/>
              <a:ext cx="546754" cy="2333927"/>
            </a:xfrm>
            <a:custGeom>
              <a:avLst/>
              <a:gdLst>
                <a:gd name="connsiteX0" fmla="*/ 546754 w 546754"/>
                <a:gd name="connsiteY0" fmla="*/ 2333927 h 2333927"/>
                <a:gd name="connsiteX1" fmla="*/ 546754 w 546754"/>
                <a:gd name="connsiteY1" fmla="*/ 339366 h 2333927"/>
                <a:gd name="connsiteX2" fmla="*/ 546752 w 546754"/>
                <a:gd name="connsiteY2" fmla="*/ 339366 h 2333927"/>
                <a:gd name="connsiteX3" fmla="*/ 273376 w 546754"/>
                <a:gd name="connsiteY3" fmla="*/ 0 h 2333927"/>
                <a:gd name="connsiteX4" fmla="*/ 0 w 546754"/>
                <a:gd name="connsiteY4" fmla="*/ 339366 h 2333927"/>
                <a:gd name="connsiteX5" fmla="*/ 0 w 546754"/>
                <a:gd name="connsiteY5" fmla="*/ 2333927 h 2333927"/>
                <a:gd name="connsiteX6" fmla="*/ 546754 w 546754"/>
                <a:gd name="connsiteY6" fmla="*/ 2333927 h 233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754" h="2333927">
                  <a:moveTo>
                    <a:pt x="546754" y="2333927"/>
                  </a:moveTo>
                  <a:lnTo>
                    <a:pt x="546754" y="339366"/>
                  </a:lnTo>
                  <a:lnTo>
                    <a:pt x="546752" y="339366"/>
                  </a:lnTo>
                  <a:lnTo>
                    <a:pt x="273376" y="0"/>
                  </a:lnTo>
                  <a:lnTo>
                    <a:pt x="0" y="339366"/>
                  </a:lnTo>
                  <a:lnTo>
                    <a:pt x="0" y="2333927"/>
                  </a:lnTo>
                  <a:lnTo>
                    <a:pt x="546754" y="2333927"/>
                  </a:lnTo>
                  <a:close/>
                </a:path>
              </a:pathLst>
            </a:custGeom>
            <a:solidFill>
              <a:srgbClr val="2970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4580" name="矩形 3"/>
          <p:cNvSpPr>
            <a:spLocks noChangeArrowheads="1"/>
          </p:cNvSpPr>
          <p:nvPr/>
        </p:nvSpPr>
        <p:spPr bwMode="auto">
          <a:xfrm>
            <a:off x="1176338" y="87313"/>
            <a:ext cx="1806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第</a:t>
            </a:r>
            <a:r>
              <a:rPr lang="en-US" altLang="zh-CN" sz="3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3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课时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361950" y="1905000"/>
            <a:ext cx="4351338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朗读课前分发的两篇优秀习作，教师引导学生进行赏评。</a:t>
            </a:r>
            <a:endParaRPr lang="en-US" altLang="zh-CN" sz="3200" b="1">
              <a:latin typeface="宋体" pitchFamily="2" charset="-122"/>
            </a:endParaRPr>
          </a:p>
        </p:txBody>
      </p:sp>
      <p:pic>
        <p:nvPicPr>
          <p:cNvPr id="25" name="图片 2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98" b="-45087"/>
          <a:stretch>
            <a:fillRect/>
          </a:stretch>
        </p:blipFill>
        <p:spPr>
          <a:xfrm>
            <a:off x="4644008" y="1497707"/>
            <a:ext cx="4016131" cy="3645793"/>
          </a:xfrm>
          <a:custGeom>
            <a:avLst/>
            <a:gdLst>
              <a:gd name="connsiteX0" fmla="*/ 2605163 w 4016131"/>
              <a:gd name="connsiteY0" fmla="*/ 2627248 h 3645793"/>
              <a:gd name="connsiteX1" fmla="*/ 2777206 w 4016131"/>
              <a:gd name="connsiteY1" fmla="*/ 2627248 h 3645793"/>
              <a:gd name="connsiteX2" fmla="*/ 2777206 w 4016131"/>
              <a:gd name="connsiteY2" fmla="*/ 3645793 h 3645793"/>
              <a:gd name="connsiteX3" fmla="*/ 2605163 w 4016131"/>
              <a:gd name="connsiteY3" fmla="*/ 3645793 h 3645793"/>
              <a:gd name="connsiteX4" fmla="*/ 1239144 w 4016131"/>
              <a:gd name="connsiteY4" fmla="*/ 2627248 h 3645793"/>
              <a:gd name="connsiteX5" fmla="*/ 1411187 w 4016131"/>
              <a:gd name="connsiteY5" fmla="*/ 2627248 h 3645793"/>
              <a:gd name="connsiteX6" fmla="*/ 1411187 w 4016131"/>
              <a:gd name="connsiteY6" fmla="*/ 3598359 h 3645793"/>
              <a:gd name="connsiteX7" fmla="*/ 1239144 w 4016131"/>
              <a:gd name="connsiteY7" fmla="*/ 3598359 h 3645793"/>
              <a:gd name="connsiteX8" fmla="*/ 2777206 w 4016131"/>
              <a:gd name="connsiteY8" fmla="*/ 368174 h 3645793"/>
              <a:gd name="connsiteX9" fmla="*/ 4016131 w 4016131"/>
              <a:gd name="connsiteY9" fmla="*/ 368174 h 3645793"/>
              <a:gd name="connsiteX10" fmla="*/ 4016131 w 4016131"/>
              <a:gd name="connsiteY10" fmla="*/ 2627248 h 3645793"/>
              <a:gd name="connsiteX11" fmla="*/ 2777206 w 4016131"/>
              <a:gd name="connsiteY11" fmla="*/ 2627248 h 3645793"/>
              <a:gd name="connsiteX12" fmla="*/ 1411187 w 4016131"/>
              <a:gd name="connsiteY12" fmla="*/ 368174 h 3645793"/>
              <a:gd name="connsiteX13" fmla="*/ 2605163 w 4016131"/>
              <a:gd name="connsiteY13" fmla="*/ 368174 h 3645793"/>
              <a:gd name="connsiteX14" fmla="*/ 2605163 w 4016131"/>
              <a:gd name="connsiteY14" fmla="*/ 2627248 h 3645793"/>
              <a:gd name="connsiteX15" fmla="*/ 1411187 w 4016131"/>
              <a:gd name="connsiteY15" fmla="*/ 2627248 h 3645793"/>
              <a:gd name="connsiteX16" fmla="*/ 0 w 4016131"/>
              <a:gd name="connsiteY16" fmla="*/ 368174 h 3645793"/>
              <a:gd name="connsiteX17" fmla="*/ 1239144 w 4016131"/>
              <a:gd name="connsiteY17" fmla="*/ 368174 h 3645793"/>
              <a:gd name="connsiteX18" fmla="*/ 1239144 w 4016131"/>
              <a:gd name="connsiteY18" fmla="*/ 2627248 h 3645793"/>
              <a:gd name="connsiteX19" fmla="*/ 0 w 4016131"/>
              <a:gd name="connsiteY19" fmla="*/ 2627248 h 3645793"/>
              <a:gd name="connsiteX20" fmla="*/ 2605163 w 4016131"/>
              <a:gd name="connsiteY20" fmla="*/ 47434 h 3645793"/>
              <a:gd name="connsiteX21" fmla="*/ 2777206 w 4016131"/>
              <a:gd name="connsiteY21" fmla="*/ 47434 h 3645793"/>
              <a:gd name="connsiteX22" fmla="*/ 2777206 w 4016131"/>
              <a:gd name="connsiteY22" fmla="*/ 368174 h 3645793"/>
              <a:gd name="connsiteX23" fmla="*/ 2605163 w 4016131"/>
              <a:gd name="connsiteY23" fmla="*/ 368174 h 3645793"/>
              <a:gd name="connsiteX24" fmla="*/ 1239144 w 4016131"/>
              <a:gd name="connsiteY24" fmla="*/ 0 h 3645793"/>
              <a:gd name="connsiteX25" fmla="*/ 1411187 w 4016131"/>
              <a:gd name="connsiteY25" fmla="*/ 0 h 3645793"/>
              <a:gd name="connsiteX26" fmla="*/ 1411187 w 4016131"/>
              <a:gd name="connsiteY26" fmla="*/ 368174 h 3645793"/>
              <a:gd name="connsiteX27" fmla="*/ 1239144 w 4016131"/>
              <a:gd name="connsiteY27" fmla="*/ 368174 h 36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016131" h="3645793">
                <a:moveTo>
                  <a:pt x="2605163" y="2627248"/>
                </a:moveTo>
                <a:lnTo>
                  <a:pt x="2777206" y="2627248"/>
                </a:lnTo>
                <a:lnTo>
                  <a:pt x="2777206" y="3645793"/>
                </a:lnTo>
                <a:lnTo>
                  <a:pt x="2605163" y="3645793"/>
                </a:lnTo>
                <a:close/>
                <a:moveTo>
                  <a:pt x="1239144" y="2627248"/>
                </a:moveTo>
                <a:lnTo>
                  <a:pt x="1411187" y="2627248"/>
                </a:lnTo>
                <a:lnTo>
                  <a:pt x="1411187" y="3598359"/>
                </a:lnTo>
                <a:lnTo>
                  <a:pt x="1239144" y="3598359"/>
                </a:lnTo>
                <a:close/>
                <a:moveTo>
                  <a:pt x="2777206" y="368174"/>
                </a:moveTo>
                <a:lnTo>
                  <a:pt x="4016131" y="368174"/>
                </a:lnTo>
                <a:lnTo>
                  <a:pt x="4016131" y="2627248"/>
                </a:lnTo>
                <a:lnTo>
                  <a:pt x="2777206" y="2627248"/>
                </a:lnTo>
                <a:close/>
                <a:moveTo>
                  <a:pt x="1411187" y="368174"/>
                </a:moveTo>
                <a:lnTo>
                  <a:pt x="2605163" y="368174"/>
                </a:lnTo>
                <a:lnTo>
                  <a:pt x="2605163" y="2627248"/>
                </a:lnTo>
                <a:lnTo>
                  <a:pt x="1411187" y="2627248"/>
                </a:lnTo>
                <a:close/>
                <a:moveTo>
                  <a:pt x="0" y="368174"/>
                </a:moveTo>
                <a:lnTo>
                  <a:pt x="1239144" y="368174"/>
                </a:lnTo>
                <a:lnTo>
                  <a:pt x="1239144" y="2627248"/>
                </a:lnTo>
                <a:lnTo>
                  <a:pt x="0" y="2627248"/>
                </a:lnTo>
                <a:close/>
                <a:moveTo>
                  <a:pt x="2605163" y="47434"/>
                </a:moveTo>
                <a:lnTo>
                  <a:pt x="2777206" y="47434"/>
                </a:lnTo>
                <a:lnTo>
                  <a:pt x="2777206" y="368174"/>
                </a:lnTo>
                <a:lnTo>
                  <a:pt x="2605163" y="368174"/>
                </a:lnTo>
                <a:close/>
                <a:moveTo>
                  <a:pt x="1239144" y="0"/>
                </a:moveTo>
                <a:lnTo>
                  <a:pt x="1411187" y="0"/>
                </a:lnTo>
                <a:lnTo>
                  <a:pt x="1411187" y="368174"/>
                </a:lnTo>
                <a:lnTo>
                  <a:pt x="1239144" y="368174"/>
                </a:lnTo>
                <a:close/>
              </a:path>
            </a:pathLst>
          </a:custGeom>
        </p:spPr>
      </p:pic>
      <p:sp>
        <p:nvSpPr>
          <p:cNvPr id="26" name="圆角矩形 25">
            <a:extLst>
              <a:ext uri="{FF2B5EF4-FFF2-40B4-BE49-F238E27FC236}"/>
            </a:extLst>
          </p:cNvPr>
          <p:cNvSpPr/>
          <p:nvPr/>
        </p:nvSpPr>
        <p:spPr>
          <a:xfrm>
            <a:off x="387350" y="1031875"/>
            <a:ext cx="4479925" cy="576263"/>
          </a:xfrm>
          <a:prstGeom prst="roundRect">
            <a:avLst>
              <a:gd name="adj" fmla="val 50000"/>
            </a:avLst>
          </a:prstGeom>
          <a:solidFill>
            <a:srgbClr val="6BB0C2"/>
          </a:solidFill>
          <a:ln w="38100">
            <a:solidFill>
              <a:srgbClr val="2970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朗读佳作，共同赏评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39750" y="411163"/>
            <a:ext cx="29527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 startAt="2"/>
            </a:pPr>
            <a:r>
              <a:rPr lang="zh-CN" altLang="en-US" sz="3200" b="1">
                <a:latin typeface="宋体" pitchFamily="2" charset="-122"/>
              </a:rPr>
              <a:t>师生共评。</a:t>
            </a:r>
            <a:endParaRPr lang="en-US" altLang="zh-CN" sz="3200" b="1">
              <a:latin typeface="宋体" pitchFamily="2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50825" y="1409700"/>
            <a:ext cx="5689600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）讨论交流。看了这两篇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优秀作文，你发现它们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好在哪里？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50825" y="3435350"/>
            <a:ext cx="8353425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）习作中还有没有需要修改的地方呢？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）该如何修改呢？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66775" y="484188"/>
            <a:ext cx="46799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 startAt="3"/>
            </a:pPr>
            <a:r>
              <a:rPr lang="zh-CN" altLang="en-US" sz="3200" b="1">
                <a:latin typeface="宋体" pitchFamily="2" charset="-122"/>
              </a:rPr>
              <a:t>赏读，交流修改感受。</a:t>
            </a:r>
            <a:endParaRPr lang="en-US" altLang="zh-CN" sz="3200" b="1">
              <a:latin typeface="宋体" pitchFamily="2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39750" y="1217613"/>
            <a:ext cx="8353425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）现在请刚才展示的同学把改之前的习作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和改后的习作分别读给同学们听一听。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39750" y="2579688"/>
            <a:ext cx="7920038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）引导学生讨论修改后的习作好在哪里。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3"/>
          <p:cNvSpPr>
            <a:spLocks noChangeArrowheads="1"/>
          </p:cNvSpPr>
          <p:nvPr/>
        </p:nvSpPr>
        <p:spPr bwMode="auto">
          <a:xfrm>
            <a:off x="1547813" y="195263"/>
            <a:ext cx="4897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自我推荐，组内互改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47700" y="865188"/>
            <a:ext cx="7885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组内互读互改，提出修改建议。</a:t>
            </a:r>
            <a:endParaRPr lang="en-US" altLang="zh-CN" sz="3200" b="1">
              <a:latin typeface="宋体" pitchFamily="2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06388" y="1592263"/>
            <a:ext cx="8153400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）好文章是改出来的，所以请同学们在组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内读读自己的习作，让组员给你提提修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改意见。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）学生在组内交流自己的习作，组员有针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对性地提出修改意见。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" r="4028"/>
          <a:stretch>
            <a:fillRect/>
          </a:stretch>
        </p:blipFill>
        <p:spPr bwMode="auto">
          <a:xfrm>
            <a:off x="4448175" y="1149350"/>
            <a:ext cx="4672013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-11113" y="87313"/>
            <a:ext cx="3509963" cy="646112"/>
            <a:chOff x="-10906" y="87571"/>
            <a:chExt cx="3509914" cy="646331"/>
          </a:xfrm>
        </p:grpSpPr>
        <p:grpSp>
          <p:nvGrpSpPr>
            <p:cNvPr id="46" name="组合 45">
              <a:extLst>
                <a:ext uri="{FF2B5EF4-FFF2-40B4-BE49-F238E27FC236}"/>
              </a:extLst>
            </p:cNvPr>
            <p:cNvGrpSpPr/>
            <p:nvPr/>
          </p:nvGrpSpPr>
          <p:grpSpPr>
            <a:xfrm>
              <a:off x="-10906" y="159198"/>
              <a:ext cx="3509914" cy="546754"/>
              <a:chOff x="-697" y="123512"/>
              <a:chExt cx="3509914" cy="546754"/>
            </a:xfrm>
            <a:solidFill>
              <a:srgbClr val="6DADC9"/>
            </a:solidFill>
          </p:grpSpPr>
          <p:sp>
            <p:nvSpPr>
              <p:cNvPr id="47" name="任意多边形 46">
                <a:extLst>
                  <a:ext uri="{FF2B5EF4-FFF2-40B4-BE49-F238E27FC236}"/>
                </a:extLst>
              </p:cNvPr>
              <p:cNvSpPr/>
              <p:nvPr/>
            </p:nvSpPr>
            <p:spPr>
              <a:xfrm rot="5400000" flipH="1">
                <a:off x="245972" y="-123157"/>
                <a:ext cx="546754" cy="1040091"/>
              </a:xfrm>
              <a:custGeom>
                <a:avLst/>
                <a:gdLst>
                  <a:gd name="connsiteX0" fmla="*/ 546754 w 546754"/>
                  <a:gd name="connsiteY0" fmla="*/ 1040091 h 1040091"/>
                  <a:gd name="connsiteX1" fmla="*/ 546754 w 546754"/>
                  <a:gd name="connsiteY1" fmla="*/ 0 h 1040091"/>
                  <a:gd name="connsiteX2" fmla="*/ 0 w 546754"/>
                  <a:gd name="connsiteY2" fmla="*/ 0 h 1040091"/>
                  <a:gd name="connsiteX3" fmla="*/ 0 w 546754"/>
                  <a:gd name="connsiteY3" fmla="*/ 1040091 h 1040091"/>
                  <a:gd name="connsiteX4" fmla="*/ 546754 w 546754"/>
                  <a:gd name="connsiteY4" fmla="*/ 1040091 h 104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754" h="1040091">
                    <a:moveTo>
                      <a:pt x="546754" y="1040091"/>
                    </a:moveTo>
                    <a:lnTo>
                      <a:pt x="546754" y="0"/>
                    </a:lnTo>
                    <a:lnTo>
                      <a:pt x="0" y="0"/>
                    </a:lnTo>
                    <a:lnTo>
                      <a:pt x="0" y="1040091"/>
                    </a:lnTo>
                    <a:lnTo>
                      <a:pt x="546754" y="1040091"/>
                    </a:lnTo>
                    <a:close/>
                  </a:path>
                </a:pathLst>
              </a:custGeom>
              <a:solidFill>
                <a:srgbClr val="29708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任意多边形 47">
                <a:extLst>
                  <a:ext uri="{FF2B5EF4-FFF2-40B4-BE49-F238E27FC236}"/>
                </a:extLst>
              </p:cNvPr>
              <p:cNvSpPr/>
              <p:nvPr/>
            </p:nvSpPr>
            <p:spPr>
              <a:xfrm rot="5400000" flipH="1">
                <a:off x="2068877" y="-770075"/>
                <a:ext cx="546754" cy="2333927"/>
              </a:xfrm>
              <a:custGeom>
                <a:avLst/>
                <a:gdLst>
                  <a:gd name="connsiteX0" fmla="*/ 546754 w 546754"/>
                  <a:gd name="connsiteY0" fmla="*/ 2333927 h 2333927"/>
                  <a:gd name="connsiteX1" fmla="*/ 546754 w 546754"/>
                  <a:gd name="connsiteY1" fmla="*/ 339366 h 2333927"/>
                  <a:gd name="connsiteX2" fmla="*/ 546752 w 546754"/>
                  <a:gd name="connsiteY2" fmla="*/ 339366 h 2333927"/>
                  <a:gd name="connsiteX3" fmla="*/ 273376 w 546754"/>
                  <a:gd name="connsiteY3" fmla="*/ 0 h 2333927"/>
                  <a:gd name="connsiteX4" fmla="*/ 0 w 546754"/>
                  <a:gd name="connsiteY4" fmla="*/ 339366 h 2333927"/>
                  <a:gd name="connsiteX5" fmla="*/ 0 w 546754"/>
                  <a:gd name="connsiteY5" fmla="*/ 2333927 h 2333927"/>
                  <a:gd name="connsiteX6" fmla="*/ 546754 w 546754"/>
                  <a:gd name="connsiteY6" fmla="*/ 2333927 h 233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6754" h="2333927">
                    <a:moveTo>
                      <a:pt x="546754" y="2333927"/>
                    </a:moveTo>
                    <a:lnTo>
                      <a:pt x="546754" y="339366"/>
                    </a:lnTo>
                    <a:lnTo>
                      <a:pt x="546752" y="339366"/>
                    </a:lnTo>
                    <a:lnTo>
                      <a:pt x="273376" y="0"/>
                    </a:lnTo>
                    <a:lnTo>
                      <a:pt x="0" y="339366"/>
                    </a:lnTo>
                    <a:lnTo>
                      <a:pt x="0" y="2333927"/>
                    </a:lnTo>
                    <a:lnTo>
                      <a:pt x="546754" y="2333927"/>
                    </a:lnTo>
                    <a:close/>
                  </a:path>
                </a:pathLst>
              </a:custGeom>
              <a:solidFill>
                <a:srgbClr val="29708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0253" name="矩形 3"/>
            <p:cNvSpPr>
              <a:spLocks noChangeArrowheads="1"/>
            </p:cNvSpPr>
            <p:nvPr/>
          </p:nvSpPr>
          <p:spPr bwMode="auto">
            <a:xfrm>
              <a:off x="1176318" y="87571"/>
              <a:ext cx="180688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6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</a:rPr>
                <a:t>第</a:t>
              </a:r>
              <a:r>
                <a:rPr lang="en-US" altLang="zh-CN" sz="36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</a:rPr>
                <a:t>1</a:t>
              </a:r>
              <a:r>
                <a:rPr lang="zh-CN" altLang="en-US" sz="36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</a:rPr>
                <a:t>课时</a:t>
              </a:r>
            </a:p>
          </p:txBody>
        </p:sp>
      </p:grpSp>
      <p:grpSp>
        <p:nvGrpSpPr>
          <p:cNvPr id="52" name="组合 51"/>
          <p:cNvGrpSpPr>
            <a:grpSpLocks/>
          </p:cNvGrpSpPr>
          <p:nvPr/>
        </p:nvGrpSpPr>
        <p:grpSpPr bwMode="auto">
          <a:xfrm flipH="1">
            <a:off x="4716463" y="0"/>
            <a:ext cx="4427537" cy="4495800"/>
            <a:chOff x="0" y="0"/>
            <a:chExt cx="6212264" cy="6240544"/>
          </a:xfrm>
        </p:grpSpPr>
        <p:cxnSp>
          <p:nvCxnSpPr>
            <p:cNvPr id="53" name="直接连接符 52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6212264" y="0"/>
              <a:ext cx="0" cy="6240544"/>
            </a:xfrm>
            <a:prstGeom prst="line">
              <a:avLst/>
            </a:prstGeom>
            <a:ln w="38100">
              <a:solidFill>
                <a:srgbClr val="2970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/>
              </a:extLst>
            </p:cNvPr>
            <p:cNvCxnSpPr>
              <a:cxnSpLocks/>
            </p:cNvCxnSpPr>
            <p:nvPr/>
          </p:nvCxnSpPr>
          <p:spPr>
            <a:xfrm flipH="1">
              <a:off x="0" y="6220712"/>
              <a:ext cx="6212264" cy="0"/>
            </a:xfrm>
            <a:prstGeom prst="line">
              <a:avLst/>
            </a:prstGeom>
            <a:ln w="38100">
              <a:solidFill>
                <a:srgbClr val="2970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>
            <a:extLst>
              <a:ext uri="{FF2B5EF4-FFF2-40B4-BE49-F238E27FC236}"/>
            </a:extLst>
          </p:cNvPr>
          <p:cNvSpPr/>
          <p:nvPr/>
        </p:nvSpPr>
        <p:spPr>
          <a:xfrm>
            <a:off x="5022850" y="4194175"/>
            <a:ext cx="3813175" cy="576263"/>
          </a:xfrm>
          <a:prstGeom prst="roundRect">
            <a:avLst>
              <a:gd name="adj" fmla="val 50000"/>
            </a:avLst>
          </a:prstGeom>
          <a:solidFill>
            <a:srgbClr val="6BB0C2"/>
          </a:solidFill>
          <a:ln w="38100">
            <a:solidFill>
              <a:srgbClr val="2970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经典长宋简" panose="02010609000101010101" pitchFamily="49" charset="-122"/>
              </a:rPr>
              <a:t>孙悟空七十二变</a:t>
            </a:r>
          </a:p>
        </p:txBody>
      </p:sp>
      <p:sp>
        <p:nvSpPr>
          <p:cNvPr id="4101" name="矩形 3"/>
          <p:cNvSpPr>
            <a:spLocks noChangeArrowheads="1"/>
          </p:cNvSpPr>
          <p:nvPr/>
        </p:nvSpPr>
        <p:spPr bwMode="auto">
          <a:xfrm>
            <a:off x="311150" y="889000"/>
            <a:ext cx="35591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激发“变”的兴趣</a:t>
            </a:r>
          </a:p>
        </p:txBody>
      </p:sp>
      <p:grpSp>
        <p:nvGrpSpPr>
          <p:cNvPr id="4097" name="组合 4096"/>
          <p:cNvGrpSpPr>
            <a:grpSpLocks/>
          </p:cNvGrpSpPr>
          <p:nvPr/>
        </p:nvGrpSpPr>
        <p:grpSpPr bwMode="auto">
          <a:xfrm>
            <a:off x="307975" y="1450975"/>
            <a:ext cx="3616325" cy="3616325"/>
            <a:chOff x="308494" y="1450413"/>
            <a:chExt cx="3616337" cy="3616337"/>
          </a:xfrm>
        </p:grpSpPr>
        <p:pic>
          <p:nvPicPr>
            <p:cNvPr id="10248" name="图片 59">
              <a:hlinkClick r:id="rId2" action="ppaction://hlinkfile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94" y="1450413"/>
              <a:ext cx="3616337" cy="3616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9" name="文本框 4095">
              <a:hlinkClick r:id="rId2" action="ppaction://hlinkfile"/>
            </p:cNvPr>
            <p:cNvSpPr txBox="1">
              <a:spLocks noChangeArrowheads="1"/>
            </p:cNvSpPr>
            <p:nvPr/>
          </p:nvSpPr>
          <p:spPr bwMode="auto">
            <a:xfrm>
              <a:off x="1053448" y="2759196"/>
              <a:ext cx="23306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b="1">
                  <a:solidFill>
                    <a:srgbClr val="297083"/>
                  </a:solidFill>
                  <a:latin typeface="楷体" pitchFamily="49" charset="-122"/>
                  <a:ea typeface="楷体" pitchFamily="49" charset="-122"/>
                </a:rPr>
                <a:t>点击播放视频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accel="26000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10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58775" y="903288"/>
            <a:ext cx="84597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 startAt="2"/>
            </a:pPr>
            <a:r>
              <a:rPr lang="zh-CN" altLang="en-US" sz="3200" b="1">
                <a:latin typeface="宋体" pitchFamily="2" charset="-122"/>
              </a:rPr>
              <a:t>按照小组同学的建议，再次修改自己的习作。</a:t>
            </a:r>
            <a:endParaRPr lang="en-US" altLang="zh-CN" sz="3200" b="1">
              <a:latin typeface="宋体" pitchFamily="2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95263" y="1635125"/>
            <a:ext cx="87852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）学生反复朗读自己的习作，结合组内同学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提出的意见和建议，自主修改习作。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）修改后在组内互相读，并请组员进行修改。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）自己再次修改，直到满意为止。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3"/>
          <p:cNvSpPr>
            <a:spLocks noChangeArrowheads="1"/>
          </p:cNvSpPr>
          <p:nvPr/>
        </p:nvSpPr>
        <p:spPr bwMode="auto">
          <a:xfrm>
            <a:off x="1619250" y="268288"/>
            <a:ext cx="4897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交流收获，共同提高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11188" y="1347788"/>
            <a:ext cx="7777162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习作改完了，说说你对所改的习作满意的地方在哪里，修改过程中你最大的收获是什么。</a:t>
            </a:r>
            <a:endParaRPr lang="en-US" altLang="zh-CN" sz="3200" b="1">
              <a:latin typeface="宋体" pitchFamily="2" charset="-122"/>
            </a:endParaRPr>
          </a:p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学生畅所欲言。</a:t>
            </a:r>
            <a:endParaRPr lang="en-US" altLang="zh-CN" sz="3200" b="1">
              <a:latin typeface="宋体" pitchFamily="2" charset="-122"/>
            </a:endParaRPr>
          </a:p>
        </p:txBody>
      </p:sp>
      <p:pic>
        <p:nvPicPr>
          <p:cNvPr id="2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1" t="20600" r="13600" b="12201"/>
          <a:stretch/>
        </p:blipFill>
        <p:spPr>
          <a:xfrm>
            <a:off x="6227763" y="2716213"/>
            <a:ext cx="2282825" cy="2146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116013" y="842963"/>
            <a:ext cx="7056437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 startAt="3"/>
            </a:pPr>
            <a:r>
              <a:rPr lang="zh-CN" altLang="en-US" sz="3200" b="1">
                <a:latin typeface="宋体" pitchFamily="2" charset="-122"/>
              </a:rPr>
              <a:t>教师总结：要想写出好的习作，修改是一个重要的过程，因此我们在创作后，一定要反复地对习作进行修改，只有这样，写出来的习作才有可能成为精品。</a:t>
            </a:r>
            <a:endParaRPr lang="en-US" altLang="zh-CN" sz="3200" b="1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3"/>
          <p:cNvSpPr>
            <a:spLocks noChangeArrowheads="1"/>
          </p:cNvSpPr>
          <p:nvPr/>
        </p:nvSpPr>
        <p:spPr bwMode="auto">
          <a:xfrm>
            <a:off x="1619250" y="268288"/>
            <a:ext cx="489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誊抄习作，展现成果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55650" y="1655763"/>
            <a:ext cx="50038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将修改满意后的习作誊写在作文本上。</a:t>
            </a:r>
            <a:endParaRPr lang="en-US" altLang="zh-CN" sz="3200" b="1">
              <a:latin typeface="宋体" pitchFamily="2" charset="-122"/>
            </a:endParaRPr>
          </a:p>
        </p:txBody>
      </p:sp>
      <p:pic>
        <p:nvPicPr>
          <p:cNvPr id="25604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852488"/>
            <a:ext cx="2416175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>
            <a:extLst>
              <a:ext uri="{FF2B5EF4-FFF2-40B4-BE49-F238E27FC236}"/>
            </a:extLst>
          </p:cNvPr>
          <p:cNvSpPr/>
          <p:nvPr/>
        </p:nvSpPr>
        <p:spPr>
          <a:xfrm rot="16200000">
            <a:off x="7011193" y="2574132"/>
            <a:ext cx="792163" cy="3473450"/>
          </a:xfrm>
          <a:custGeom>
            <a:avLst/>
            <a:gdLst>
              <a:gd name="connsiteX0" fmla="*/ 1937154 w 1937155"/>
              <a:gd name="connsiteY0" fmla="*/ 6099143 h 8493544"/>
              <a:gd name="connsiteX1" fmla="*/ 1937154 w 1937155"/>
              <a:gd name="connsiteY1" fmla="*/ 5920033 h 8493544"/>
              <a:gd name="connsiteX2" fmla="*/ 1937155 w 1937155"/>
              <a:gd name="connsiteY2" fmla="*/ 5920033 h 8493544"/>
              <a:gd name="connsiteX3" fmla="*/ 1937155 w 1937155"/>
              <a:gd name="connsiteY3" fmla="*/ 6099143 h 8493544"/>
              <a:gd name="connsiteX4" fmla="*/ 1937154 w 1937155"/>
              <a:gd name="connsiteY4" fmla="*/ 6485642 h 8493544"/>
              <a:gd name="connsiteX5" fmla="*/ 1937154 w 1937155"/>
              <a:gd name="connsiteY5" fmla="*/ 6306532 h 8493544"/>
              <a:gd name="connsiteX6" fmla="*/ 1937155 w 1937155"/>
              <a:gd name="connsiteY6" fmla="*/ 6306532 h 8493544"/>
              <a:gd name="connsiteX7" fmla="*/ 1937155 w 1937155"/>
              <a:gd name="connsiteY7" fmla="*/ 6485642 h 8493544"/>
              <a:gd name="connsiteX8" fmla="*/ 1937154 w 1937155"/>
              <a:gd name="connsiteY8" fmla="*/ 6872142 h 8493544"/>
              <a:gd name="connsiteX9" fmla="*/ 1937154 w 1937155"/>
              <a:gd name="connsiteY9" fmla="*/ 6693032 h 8493544"/>
              <a:gd name="connsiteX10" fmla="*/ 1937155 w 1937155"/>
              <a:gd name="connsiteY10" fmla="*/ 6693032 h 8493544"/>
              <a:gd name="connsiteX11" fmla="*/ 1937155 w 1937155"/>
              <a:gd name="connsiteY11" fmla="*/ 6872142 h 8493544"/>
              <a:gd name="connsiteX12" fmla="*/ 1 w 1937155"/>
              <a:gd name="connsiteY12" fmla="*/ 6306532 h 8493544"/>
              <a:gd name="connsiteX13" fmla="*/ 1 w 1937155"/>
              <a:gd name="connsiteY13" fmla="*/ 6099143 h 8493544"/>
              <a:gd name="connsiteX14" fmla="*/ 1937154 w 1937155"/>
              <a:gd name="connsiteY14" fmla="*/ 6099143 h 8493544"/>
              <a:gd name="connsiteX15" fmla="*/ 1937154 w 1937155"/>
              <a:gd name="connsiteY15" fmla="*/ 6306532 h 8493544"/>
              <a:gd name="connsiteX16" fmla="*/ 1 w 1937155"/>
              <a:gd name="connsiteY16" fmla="*/ 6693032 h 8493544"/>
              <a:gd name="connsiteX17" fmla="*/ 1 w 1937155"/>
              <a:gd name="connsiteY17" fmla="*/ 6485642 h 8493544"/>
              <a:gd name="connsiteX18" fmla="*/ 1937154 w 1937155"/>
              <a:gd name="connsiteY18" fmla="*/ 6485642 h 8493544"/>
              <a:gd name="connsiteX19" fmla="*/ 1937154 w 1937155"/>
              <a:gd name="connsiteY19" fmla="*/ 6693032 h 8493544"/>
              <a:gd name="connsiteX20" fmla="*/ 1 w 1937155"/>
              <a:gd name="connsiteY20" fmla="*/ 8493544 h 8493544"/>
              <a:gd name="connsiteX21" fmla="*/ 1 w 1937155"/>
              <a:gd name="connsiteY21" fmla="*/ 6872142 h 8493544"/>
              <a:gd name="connsiteX22" fmla="*/ 1937154 w 1937155"/>
              <a:gd name="connsiteY22" fmla="*/ 6872142 h 8493544"/>
              <a:gd name="connsiteX23" fmla="*/ 1937154 w 1937155"/>
              <a:gd name="connsiteY23" fmla="*/ 8493544 h 8493544"/>
              <a:gd name="connsiteX24" fmla="*/ 0 w 1937155"/>
              <a:gd name="connsiteY24" fmla="*/ 923827 h 8493544"/>
              <a:gd name="connsiteX25" fmla="*/ 968577 w 1937155"/>
              <a:gd name="connsiteY25" fmla="*/ 0 h 8493544"/>
              <a:gd name="connsiteX26" fmla="*/ 1937153 w 1937155"/>
              <a:gd name="connsiteY26" fmla="*/ 923827 h 8493544"/>
              <a:gd name="connsiteX27" fmla="*/ 1937154 w 1937155"/>
              <a:gd name="connsiteY27" fmla="*/ 923827 h 8493544"/>
              <a:gd name="connsiteX28" fmla="*/ 1937154 w 1937155"/>
              <a:gd name="connsiteY28" fmla="*/ 5920033 h 8493544"/>
              <a:gd name="connsiteX29" fmla="*/ 1 w 1937155"/>
              <a:gd name="connsiteY29" fmla="*/ 5920033 h 8493544"/>
              <a:gd name="connsiteX30" fmla="*/ 1 w 1937155"/>
              <a:gd name="connsiteY30" fmla="*/ 923827 h 8493544"/>
              <a:gd name="connsiteX31" fmla="*/ 0 w 1937155"/>
              <a:gd name="connsiteY31" fmla="*/ 6099143 h 8493544"/>
              <a:gd name="connsiteX32" fmla="*/ 0 w 1937155"/>
              <a:gd name="connsiteY32" fmla="*/ 5920033 h 8493544"/>
              <a:gd name="connsiteX33" fmla="*/ 1 w 1937155"/>
              <a:gd name="connsiteY33" fmla="*/ 5920033 h 8493544"/>
              <a:gd name="connsiteX34" fmla="*/ 1 w 1937155"/>
              <a:gd name="connsiteY34" fmla="*/ 6099143 h 8493544"/>
              <a:gd name="connsiteX35" fmla="*/ 0 w 1937155"/>
              <a:gd name="connsiteY35" fmla="*/ 6485642 h 8493544"/>
              <a:gd name="connsiteX36" fmla="*/ 0 w 1937155"/>
              <a:gd name="connsiteY36" fmla="*/ 6306532 h 8493544"/>
              <a:gd name="connsiteX37" fmla="*/ 1 w 1937155"/>
              <a:gd name="connsiteY37" fmla="*/ 6306532 h 8493544"/>
              <a:gd name="connsiteX38" fmla="*/ 1 w 1937155"/>
              <a:gd name="connsiteY38" fmla="*/ 6485642 h 8493544"/>
              <a:gd name="connsiteX39" fmla="*/ 0 w 1937155"/>
              <a:gd name="connsiteY39" fmla="*/ 6872142 h 8493544"/>
              <a:gd name="connsiteX40" fmla="*/ 0 w 1937155"/>
              <a:gd name="connsiteY40" fmla="*/ 6693032 h 8493544"/>
              <a:gd name="connsiteX41" fmla="*/ 1 w 1937155"/>
              <a:gd name="connsiteY41" fmla="*/ 6693032 h 8493544"/>
              <a:gd name="connsiteX42" fmla="*/ 1 w 1937155"/>
              <a:gd name="connsiteY42" fmla="*/ 6872142 h 849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37155" h="8493544">
                <a:moveTo>
                  <a:pt x="1937154" y="6099143"/>
                </a:moveTo>
                <a:lnTo>
                  <a:pt x="1937154" y="5920033"/>
                </a:lnTo>
                <a:lnTo>
                  <a:pt x="1937155" y="5920033"/>
                </a:lnTo>
                <a:lnTo>
                  <a:pt x="1937155" y="6099143"/>
                </a:lnTo>
                <a:close/>
                <a:moveTo>
                  <a:pt x="1937154" y="6485642"/>
                </a:moveTo>
                <a:lnTo>
                  <a:pt x="1937154" y="6306532"/>
                </a:lnTo>
                <a:lnTo>
                  <a:pt x="1937155" y="6306532"/>
                </a:lnTo>
                <a:lnTo>
                  <a:pt x="1937155" y="6485642"/>
                </a:lnTo>
                <a:close/>
                <a:moveTo>
                  <a:pt x="1937154" y="6872142"/>
                </a:moveTo>
                <a:lnTo>
                  <a:pt x="1937154" y="6693032"/>
                </a:lnTo>
                <a:lnTo>
                  <a:pt x="1937155" y="6693032"/>
                </a:lnTo>
                <a:lnTo>
                  <a:pt x="1937155" y="6872142"/>
                </a:lnTo>
                <a:close/>
                <a:moveTo>
                  <a:pt x="1" y="6306532"/>
                </a:moveTo>
                <a:lnTo>
                  <a:pt x="1" y="6099143"/>
                </a:lnTo>
                <a:lnTo>
                  <a:pt x="1937154" y="6099143"/>
                </a:lnTo>
                <a:lnTo>
                  <a:pt x="1937154" y="6306532"/>
                </a:lnTo>
                <a:close/>
                <a:moveTo>
                  <a:pt x="1" y="6693032"/>
                </a:moveTo>
                <a:lnTo>
                  <a:pt x="1" y="6485642"/>
                </a:lnTo>
                <a:lnTo>
                  <a:pt x="1937154" y="6485642"/>
                </a:lnTo>
                <a:lnTo>
                  <a:pt x="1937154" y="6693032"/>
                </a:lnTo>
                <a:close/>
                <a:moveTo>
                  <a:pt x="1" y="8493544"/>
                </a:moveTo>
                <a:lnTo>
                  <a:pt x="1" y="6872142"/>
                </a:lnTo>
                <a:lnTo>
                  <a:pt x="1937154" y="6872142"/>
                </a:lnTo>
                <a:lnTo>
                  <a:pt x="1937154" y="8493544"/>
                </a:lnTo>
                <a:close/>
                <a:moveTo>
                  <a:pt x="0" y="923827"/>
                </a:moveTo>
                <a:lnTo>
                  <a:pt x="968577" y="0"/>
                </a:lnTo>
                <a:lnTo>
                  <a:pt x="1937153" y="923827"/>
                </a:lnTo>
                <a:lnTo>
                  <a:pt x="1937154" y="923827"/>
                </a:lnTo>
                <a:lnTo>
                  <a:pt x="1937154" y="5920033"/>
                </a:lnTo>
                <a:lnTo>
                  <a:pt x="1" y="5920033"/>
                </a:lnTo>
                <a:lnTo>
                  <a:pt x="1" y="923827"/>
                </a:lnTo>
                <a:close/>
                <a:moveTo>
                  <a:pt x="0" y="6099143"/>
                </a:moveTo>
                <a:lnTo>
                  <a:pt x="0" y="5920033"/>
                </a:lnTo>
                <a:lnTo>
                  <a:pt x="1" y="5920033"/>
                </a:lnTo>
                <a:lnTo>
                  <a:pt x="1" y="6099143"/>
                </a:lnTo>
                <a:close/>
                <a:moveTo>
                  <a:pt x="0" y="6485642"/>
                </a:moveTo>
                <a:lnTo>
                  <a:pt x="0" y="6306532"/>
                </a:lnTo>
                <a:lnTo>
                  <a:pt x="1" y="6306532"/>
                </a:lnTo>
                <a:lnTo>
                  <a:pt x="1" y="6485642"/>
                </a:lnTo>
                <a:close/>
                <a:moveTo>
                  <a:pt x="0" y="6872142"/>
                </a:moveTo>
                <a:lnTo>
                  <a:pt x="0" y="6693032"/>
                </a:lnTo>
                <a:lnTo>
                  <a:pt x="1" y="6693032"/>
                </a:lnTo>
                <a:lnTo>
                  <a:pt x="1" y="6872142"/>
                </a:lnTo>
                <a:close/>
              </a:path>
            </a:pathLst>
          </a:custGeom>
          <a:solidFill>
            <a:srgbClr val="6AB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127" name="图片 3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27500" y="2584450"/>
            <a:ext cx="1519238" cy="21494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矩形 3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6030913" y="3987800"/>
            <a:ext cx="208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想象大师</a:t>
            </a:r>
          </a:p>
        </p:txBody>
      </p:sp>
      <p:pic>
        <p:nvPicPr>
          <p:cNvPr id="22530" name="Picture 2" descr="https://timgsa.baidu.com/timg?image&amp;quality=80&amp;size=b9999_10000&amp;sec=1559638509672&amp;di=e02e67c433dd4fe6fb54a4bcd795a88a&amp;imgtype=0&amp;src=http%3A%2F%2Fimg1.cache.netease.com%2Fcatchpic%2F8%2F8D%2F8DEF64A516F4BD6BE7A825ADB3C86052.jpg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627063"/>
            <a:ext cx="2124075" cy="18732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2888" y="2590800"/>
            <a:ext cx="1255712" cy="21383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5150" y="2586038"/>
            <a:ext cx="2135188" cy="214788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https://timgsa.baidu.com/timg?image&amp;quality=80&amp;size=b9999_10000&amp;sec=1559638740312&amp;di=914f0f2ab1e3cc992c81c8392a20c7aa&amp;imgtype=0&amp;src=http%3A%2F%2Fimg3.duitang.com%2Fuploads%2Fitem%2F201603%2F09%2F20160309231353_kfsCh.jpeg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71775" y="627063"/>
            <a:ext cx="2879725" cy="1863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组合 26"/>
          <p:cNvGrpSpPr>
            <a:grpSpLocks/>
          </p:cNvGrpSpPr>
          <p:nvPr/>
        </p:nvGrpSpPr>
        <p:grpSpPr bwMode="auto">
          <a:xfrm>
            <a:off x="2187575" y="555625"/>
            <a:ext cx="4768850" cy="1879600"/>
            <a:chOff x="440513" y="1087421"/>
            <a:chExt cx="4769428" cy="1880128"/>
          </a:xfrm>
        </p:grpSpPr>
        <p:grpSp>
          <p:nvGrpSpPr>
            <p:cNvPr id="12293" name="组合 24"/>
            <p:cNvGrpSpPr>
              <a:grpSpLocks/>
            </p:cNvGrpSpPr>
            <p:nvPr/>
          </p:nvGrpSpPr>
          <p:grpSpPr bwMode="auto">
            <a:xfrm>
              <a:off x="440513" y="2072353"/>
              <a:ext cx="929303" cy="752075"/>
              <a:chOff x="452222" y="1029383"/>
              <a:chExt cx="1253792" cy="1014681"/>
            </a:xfrm>
          </p:grpSpPr>
          <p:cxnSp>
            <p:nvCxnSpPr>
              <p:cNvPr id="19" name="直接连接符 18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H="1">
                <a:off x="505775" y="1028836"/>
                <a:ext cx="1199562" cy="961946"/>
              </a:xfrm>
              <a:prstGeom prst="line">
                <a:avLst/>
              </a:prstGeom>
              <a:ln w="19050">
                <a:solidFill>
                  <a:srgbClr val="2970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452222" y="1947934"/>
                <a:ext cx="94251" cy="96408"/>
              </a:xfrm>
              <a:prstGeom prst="ellipse">
                <a:avLst/>
              </a:prstGeom>
              <a:solidFill>
                <a:srgbClr val="2970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2294" name="矩形 2"/>
            <p:cNvSpPr>
              <a:spLocks noChangeArrowheads="1"/>
            </p:cNvSpPr>
            <p:nvPr/>
          </p:nvSpPr>
          <p:spPr bwMode="auto">
            <a:xfrm>
              <a:off x="698996" y="1303253"/>
              <a:ext cx="451094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5400" b="1">
                  <a:solidFill>
                    <a:srgbClr val="297083"/>
                  </a:solidFill>
                  <a:latin typeface="楷体" pitchFamily="49" charset="-122"/>
                  <a:ea typeface="楷体" pitchFamily="49" charset="-122"/>
                </a:rPr>
                <a:t>习作：变形记</a:t>
              </a:r>
              <a:endParaRPr lang="zh-CN" altLang="en-US" sz="2800">
                <a:solidFill>
                  <a:srgbClr val="297083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grpSp>
          <p:nvGrpSpPr>
            <p:cNvPr id="12295" name="组合 7"/>
            <p:cNvGrpSpPr>
              <a:grpSpLocks/>
            </p:cNvGrpSpPr>
            <p:nvPr/>
          </p:nvGrpSpPr>
          <p:grpSpPr bwMode="auto">
            <a:xfrm>
              <a:off x="639242" y="1087421"/>
              <a:ext cx="1232928" cy="1472728"/>
              <a:chOff x="818792" y="1779662"/>
              <a:chExt cx="1232928" cy="1512168"/>
            </a:xfrm>
          </p:grpSpPr>
          <p:cxnSp>
            <p:nvCxnSpPr>
              <p:cNvPr id="3" name="直接连接符 2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H="1">
                <a:off x="818525" y="1779662"/>
                <a:ext cx="1233636" cy="0"/>
              </a:xfrm>
              <a:prstGeom prst="line">
                <a:avLst/>
              </a:prstGeom>
              <a:ln w="19050">
                <a:solidFill>
                  <a:srgbClr val="29708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818525" y="1779662"/>
                <a:ext cx="0" cy="1511448"/>
              </a:xfrm>
              <a:prstGeom prst="line">
                <a:avLst/>
              </a:prstGeom>
              <a:ln w="19050">
                <a:solidFill>
                  <a:srgbClr val="29708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296" name="组合 11"/>
            <p:cNvGrpSpPr>
              <a:grpSpLocks/>
            </p:cNvGrpSpPr>
            <p:nvPr/>
          </p:nvGrpSpPr>
          <p:grpSpPr bwMode="auto">
            <a:xfrm flipH="1">
              <a:off x="3799571" y="1087421"/>
              <a:ext cx="1232928" cy="1472728"/>
              <a:chOff x="818792" y="1779662"/>
              <a:chExt cx="1232928" cy="1512168"/>
            </a:xfrm>
          </p:grpSpPr>
          <p:cxnSp>
            <p:nvCxnSpPr>
              <p:cNvPr id="13" name="直接连接符 12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H="1">
                <a:off x="819172" y="1779662"/>
                <a:ext cx="1232049" cy="0"/>
              </a:xfrm>
              <a:prstGeom prst="line">
                <a:avLst/>
              </a:prstGeom>
              <a:ln w="19050">
                <a:solidFill>
                  <a:srgbClr val="29708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819172" y="1779662"/>
                <a:ext cx="0" cy="1511448"/>
              </a:xfrm>
              <a:prstGeom prst="line">
                <a:avLst/>
              </a:prstGeom>
              <a:ln w="19050">
                <a:solidFill>
                  <a:srgbClr val="29708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297" name="组合 10"/>
            <p:cNvGrpSpPr>
              <a:grpSpLocks/>
            </p:cNvGrpSpPr>
            <p:nvPr/>
          </p:nvGrpSpPr>
          <p:grpSpPr bwMode="auto">
            <a:xfrm>
              <a:off x="827584" y="2327040"/>
              <a:ext cx="4145694" cy="489420"/>
              <a:chOff x="871910" y="1532740"/>
              <a:chExt cx="4145694" cy="489420"/>
            </a:xfrm>
          </p:grpSpPr>
          <p:sp>
            <p:nvSpPr>
              <p:cNvPr id="9" name="矩形 8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872236" y="1533307"/>
                <a:ext cx="4145465" cy="489087"/>
              </a:xfrm>
              <a:prstGeom prst="rect">
                <a:avLst/>
              </a:prstGeom>
              <a:solidFill>
                <a:srgbClr val="1E52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pic>
            <p:nvPicPr>
              <p:cNvPr id="12305" name="图片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0" r="10207" b="2757"/>
              <a:stretch>
                <a:fillRect/>
              </a:stretch>
            </p:blipFill>
            <p:spPr bwMode="auto">
              <a:xfrm>
                <a:off x="1252569" y="1552842"/>
                <a:ext cx="3384376" cy="449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298" name="组合 15"/>
            <p:cNvGrpSpPr>
              <a:grpSpLocks/>
            </p:cNvGrpSpPr>
            <p:nvPr/>
          </p:nvGrpSpPr>
          <p:grpSpPr bwMode="auto">
            <a:xfrm flipV="1">
              <a:off x="638435" y="2832177"/>
              <a:ext cx="113330" cy="135372"/>
              <a:chOff x="818792" y="1779662"/>
              <a:chExt cx="1232928" cy="1512168"/>
            </a:xfrm>
          </p:grpSpPr>
          <p:cxnSp>
            <p:nvCxnSpPr>
              <p:cNvPr id="17" name="直接连接符 16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H="1">
                <a:off x="824667" y="1779662"/>
                <a:ext cx="1226356" cy="0"/>
              </a:xfrm>
              <a:prstGeom prst="line">
                <a:avLst/>
              </a:prstGeom>
              <a:ln w="19050">
                <a:solidFill>
                  <a:srgbClr val="29708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824667" y="1779662"/>
                <a:ext cx="0" cy="1507732"/>
              </a:xfrm>
              <a:prstGeom prst="line">
                <a:avLst/>
              </a:prstGeom>
              <a:ln w="19050">
                <a:solidFill>
                  <a:srgbClr val="29708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299" name="组合 19"/>
            <p:cNvGrpSpPr>
              <a:grpSpLocks/>
            </p:cNvGrpSpPr>
            <p:nvPr/>
          </p:nvGrpSpPr>
          <p:grpSpPr bwMode="auto">
            <a:xfrm flipH="1" flipV="1">
              <a:off x="4919169" y="2832177"/>
              <a:ext cx="113330" cy="135372"/>
              <a:chOff x="818792" y="1779662"/>
              <a:chExt cx="1232928" cy="1512168"/>
            </a:xfrm>
          </p:grpSpPr>
          <p:cxnSp>
            <p:nvCxnSpPr>
              <p:cNvPr id="21" name="直接连接符 20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H="1">
                <a:off x="822916" y="1779662"/>
                <a:ext cx="1226356" cy="0"/>
              </a:xfrm>
              <a:prstGeom prst="line">
                <a:avLst/>
              </a:prstGeom>
              <a:ln w="19050">
                <a:solidFill>
                  <a:srgbClr val="29708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822916" y="1779662"/>
                <a:ext cx="0" cy="1507732"/>
              </a:xfrm>
              <a:prstGeom prst="line">
                <a:avLst/>
              </a:prstGeom>
              <a:ln w="19050">
                <a:solidFill>
                  <a:srgbClr val="29708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9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0544" r="8617" b="48856"/>
          <a:stretch>
            <a:fillRect/>
          </a:stretch>
        </p:blipFill>
        <p:spPr bwMode="auto">
          <a:xfrm>
            <a:off x="430213" y="2738438"/>
            <a:ext cx="82835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00" b="20201"/>
          <a:stretch/>
        </p:blipFill>
        <p:spPr>
          <a:xfrm rot="20376995">
            <a:off x="498475" y="2719388"/>
            <a:ext cx="2876550" cy="17732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2243138"/>
            <a:ext cx="2968625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1465263" y="2708275"/>
            <a:ext cx="3071812" cy="1454150"/>
            <a:chOff x="1464609" y="2708748"/>
            <a:chExt cx="3072408" cy="1453742"/>
          </a:xfrm>
        </p:grpSpPr>
        <p:grpSp>
          <p:nvGrpSpPr>
            <p:cNvPr id="13332" name="组合 26"/>
            <p:cNvGrpSpPr>
              <a:grpSpLocks/>
            </p:cNvGrpSpPr>
            <p:nvPr/>
          </p:nvGrpSpPr>
          <p:grpSpPr bwMode="auto">
            <a:xfrm>
              <a:off x="1464609" y="2708748"/>
              <a:ext cx="3072408" cy="1453742"/>
              <a:chOff x="1178351" y="1348033"/>
              <a:chExt cx="4974211" cy="2573518"/>
            </a:xfrm>
          </p:grpSpPr>
          <p:sp>
            <p:nvSpPr>
              <p:cNvPr id="30" name="矩形: 剪去单角 8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363438" y="1348033"/>
                <a:ext cx="4789124" cy="2477994"/>
              </a:xfrm>
              <a:prstGeom prst="snip1Rect">
                <a:avLst>
                  <a:gd name="adj" fmla="val 29008"/>
                </a:avLst>
              </a:prstGeom>
              <a:noFill/>
              <a:ln w="19050">
                <a:solidFill>
                  <a:srgbClr val="29708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2" name="矩形: 剪去单角 6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178351" y="1443557"/>
                <a:ext cx="4789124" cy="2477994"/>
              </a:xfrm>
              <a:prstGeom prst="snip1Rect">
                <a:avLst>
                  <a:gd name="adj" fmla="val 29008"/>
                </a:avLst>
              </a:prstGeom>
              <a:solidFill>
                <a:srgbClr val="6DADC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3333" name="矩形 2"/>
            <p:cNvSpPr>
              <a:spLocks noChangeArrowheads="1"/>
            </p:cNvSpPr>
            <p:nvPr/>
          </p:nvSpPr>
          <p:spPr bwMode="auto">
            <a:xfrm>
              <a:off x="1478877" y="3143232"/>
              <a:ext cx="304387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你想变成什么？</a:t>
              </a:r>
              <a:endParaRPr lang="zh-CN" altLang="en-US" sz="3200" b="1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图片 20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-400" r="9993" b="34119"/>
          <a:stretch>
            <a:fillRect/>
          </a:stretch>
        </p:blipFill>
        <p:spPr bwMode="auto">
          <a:xfrm>
            <a:off x="179512" y="1120262"/>
            <a:ext cx="1231491" cy="1230268"/>
          </a:xfrm>
          <a:custGeom>
            <a:avLst/>
            <a:gdLst>
              <a:gd name="connsiteX0" fmla="*/ 947824 w 1933670"/>
              <a:gd name="connsiteY0" fmla="*/ 0 h 1931751"/>
              <a:gd name="connsiteX1" fmla="*/ 985846 w 1933670"/>
              <a:gd name="connsiteY1" fmla="*/ 0 h 1931751"/>
              <a:gd name="connsiteX2" fmla="*/ 1065688 w 1933670"/>
              <a:gd name="connsiteY2" fmla="*/ 4032 h 1931751"/>
              <a:gd name="connsiteX3" fmla="*/ 1933670 w 1933670"/>
              <a:gd name="connsiteY3" fmla="*/ 965875 h 1931751"/>
              <a:gd name="connsiteX4" fmla="*/ 1065688 w 1933670"/>
              <a:gd name="connsiteY4" fmla="*/ 1927718 h 1931751"/>
              <a:gd name="connsiteX5" fmla="*/ 985827 w 1933670"/>
              <a:gd name="connsiteY5" fmla="*/ 1931751 h 1931751"/>
              <a:gd name="connsiteX6" fmla="*/ 947843 w 1933670"/>
              <a:gd name="connsiteY6" fmla="*/ 1931751 h 1931751"/>
              <a:gd name="connsiteX7" fmla="*/ 867982 w 1933670"/>
              <a:gd name="connsiteY7" fmla="*/ 1927718 h 1931751"/>
              <a:gd name="connsiteX8" fmla="*/ 0 w 1933670"/>
              <a:gd name="connsiteY8" fmla="*/ 965875 h 1931751"/>
              <a:gd name="connsiteX9" fmla="*/ 867982 w 1933670"/>
              <a:gd name="connsiteY9" fmla="*/ 4032 h 193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33670" h="1931751">
                <a:moveTo>
                  <a:pt x="947824" y="0"/>
                </a:moveTo>
                <a:lnTo>
                  <a:pt x="985846" y="0"/>
                </a:lnTo>
                <a:lnTo>
                  <a:pt x="1065688" y="4032"/>
                </a:lnTo>
                <a:cubicBezTo>
                  <a:pt x="1553221" y="53543"/>
                  <a:pt x="1933670" y="465280"/>
                  <a:pt x="1933670" y="965875"/>
                </a:cubicBezTo>
                <a:cubicBezTo>
                  <a:pt x="1933670" y="1466470"/>
                  <a:pt x="1553221" y="1878207"/>
                  <a:pt x="1065688" y="1927718"/>
                </a:cubicBezTo>
                <a:lnTo>
                  <a:pt x="985827" y="1931751"/>
                </a:lnTo>
                <a:lnTo>
                  <a:pt x="947843" y="1931751"/>
                </a:lnTo>
                <a:lnTo>
                  <a:pt x="867982" y="1927718"/>
                </a:lnTo>
                <a:cubicBezTo>
                  <a:pt x="380450" y="1878207"/>
                  <a:pt x="0" y="1466470"/>
                  <a:pt x="0" y="965875"/>
                </a:cubicBezTo>
                <a:cubicBezTo>
                  <a:pt x="0" y="465280"/>
                  <a:pt x="380450" y="53543"/>
                  <a:pt x="867982" y="4032"/>
                </a:cubicBezTo>
                <a:close/>
              </a:path>
            </a:pathLst>
          </a:custGeom>
          <a:ln w="25400">
            <a:solidFill>
              <a:srgbClr val="29708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1" r="21302" b="4510"/>
          <a:stretch>
            <a:fillRect/>
          </a:stretch>
        </p:blipFill>
        <p:spPr>
          <a:xfrm>
            <a:off x="2828970" y="1120262"/>
            <a:ext cx="1230268" cy="1230268"/>
          </a:xfrm>
          <a:custGeom>
            <a:avLst/>
            <a:gdLst>
              <a:gd name="connsiteX0" fmla="*/ 947824 w 1933670"/>
              <a:gd name="connsiteY0" fmla="*/ 0 h 1931751"/>
              <a:gd name="connsiteX1" fmla="*/ 985846 w 1933670"/>
              <a:gd name="connsiteY1" fmla="*/ 0 h 1931751"/>
              <a:gd name="connsiteX2" fmla="*/ 1065688 w 1933670"/>
              <a:gd name="connsiteY2" fmla="*/ 4032 h 1931751"/>
              <a:gd name="connsiteX3" fmla="*/ 1933670 w 1933670"/>
              <a:gd name="connsiteY3" fmla="*/ 965875 h 1931751"/>
              <a:gd name="connsiteX4" fmla="*/ 1065688 w 1933670"/>
              <a:gd name="connsiteY4" fmla="*/ 1927718 h 1931751"/>
              <a:gd name="connsiteX5" fmla="*/ 985827 w 1933670"/>
              <a:gd name="connsiteY5" fmla="*/ 1931751 h 1931751"/>
              <a:gd name="connsiteX6" fmla="*/ 947843 w 1933670"/>
              <a:gd name="connsiteY6" fmla="*/ 1931751 h 1931751"/>
              <a:gd name="connsiteX7" fmla="*/ 867982 w 1933670"/>
              <a:gd name="connsiteY7" fmla="*/ 1927718 h 1931751"/>
              <a:gd name="connsiteX8" fmla="*/ 0 w 1933670"/>
              <a:gd name="connsiteY8" fmla="*/ 965875 h 1931751"/>
              <a:gd name="connsiteX9" fmla="*/ 867982 w 1933670"/>
              <a:gd name="connsiteY9" fmla="*/ 4032 h 193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33670" h="1931751">
                <a:moveTo>
                  <a:pt x="947824" y="0"/>
                </a:moveTo>
                <a:lnTo>
                  <a:pt x="985846" y="0"/>
                </a:lnTo>
                <a:lnTo>
                  <a:pt x="1065688" y="4032"/>
                </a:lnTo>
                <a:cubicBezTo>
                  <a:pt x="1553221" y="53543"/>
                  <a:pt x="1933670" y="465280"/>
                  <a:pt x="1933670" y="965875"/>
                </a:cubicBezTo>
                <a:cubicBezTo>
                  <a:pt x="1933670" y="1466470"/>
                  <a:pt x="1553221" y="1878207"/>
                  <a:pt x="1065688" y="1927718"/>
                </a:cubicBezTo>
                <a:lnTo>
                  <a:pt x="985827" y="1931751"/>
                </a:lnTo>
                <a:lnTo>
                  <a:pt x="947843" y="1931751"/>
                </a:lnTo>
                <a:lnTo>
                  <a:pt x="867982" y="1927718"/>
                </a:lnTo>
                <a:cubicBezTo>
                  <a:pt x="380450" y="1878207"/>
                  <a:pt x="0" y="1466470"/>
                  <a:pt x="0" y="965875"/>
                </a:cubicBezTo>
                <a:cubicBezTo>
                  <a:pt x="0" y="465280"/>
                  <a:pt x="380450" y="53543"/>
                  <a:pt x="867982" y="4032"/>
                </a:cubicBezTo>
                <a:close/>
              </a:path>
            </a:pathLst>
          </a:custGeom>
          <a:ln w="25400">
            <a:solidFill>
              <a:srgbClr val="297083"/>
            </a:solidFill>
          </a:ln>
        </p:spPr>
      </p:pic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4217988" y="1120775"/>
            <a:ext cx="1230312" cy="1230313"/>
            <a:chOff x="1264855" y="2532960"/>
            <a:chExt cx="1413640" cy="1413640"/>
          </a:xfrm>
        </p:grpSpPr>
        <p:sp>
          <p:nvSpPr>
            <p:cNvPr id="12" name="椭圆 1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264855" y="2532960"/>
              <a:ext cx="1413640" cy="1413640"/>
            </a:xfrm>
            <a:prstGeom prst="ellipse">
              <a:avLst/>
            </a:prstGeom>
            <a:solidFill>
              <a:srgbClr val="C9DEE3"/>
            </a:solidFill>
            <a:ln w="25400">
              <a:solidFill>
                <a:srgbClr val="2970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3331" name="图片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850" y="2726224"/>
              <a:ext cx="1263650" cy="1027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矩形 8">
            <a:extLst>
              <a:ext uri="{FF2B5EF4-FFF2-40B4-BE49-F238E27FC236}"/>
            </a:extLst>
          </p:cNvPr>
          <p:cNvSpPr/>
          <p:nvPr/>
        </p:nvSpPr>
        <p:spPr>
          <a:xfrm>
            <a:off x="8127409" y="1443009"/>
            <a:ext cx="100861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20" name="矩形 3"/>
          <p:cNvSpPr>
            <a:spLocks noChangeArrowheads="1"/>
          </p:cNvSpPr>
          <p:nvPr/>
        </p:nvSpPr>
        <p:spPr bwMode="auto">
          <a:xfrm>
            <a:off x="1568450" y="177800"/>
            <a:ext cx="489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明确“变”的要求</a:t>
            </a:r>
          </a:p>
        </p:txBody>
      </p: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1524000" y="1120775"/>
            <a:ext cx="1230313" cy="1230313"/>
            <a:chOff x="3015775" y="1296096"/>
            <a:chExt cx="1413640" cy="1413640"/>
          </a:xfrm>
        </p:grpSpPr>
        <p:sp>
          <p:nvSpPr>
            <p:cNvPr id="24" name="椭圆 2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015775" y="1296096"/>
              <a:ext cx="1413640" cy="1413640"/>
            </a:xfrm>
            <a:prstGeom prst="ellipse">
              <a:avLst/>
            </a:prstGeom>
            <a:solidFill>
              <a:srgbClr val="C9DEE3"/>
            </a:solidFill>
            <a:ln w="25400">
              <a:solidFill>
                <a:srgbClr val="2970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3" name="图片 22">
              <a:extLst>
                <a:ext uri="{FF2B5EF4-FFF2-40B4-BE49-F238E27FC236}"/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62" t="27168" r="25134" b="24040"/>
            <a:stretch>
              <a:fillRect/>
            </a:stretch>
          </p:blipFill>
          <p:spPr bwMode="auto">
            <a:xfrm>
              <a:off x="3015775" y="1476660"/>
              <a:ext cx="1413640" cy="1052513"/>
            </a:xfrm>
            <a:custGeom>
              <a:avLst/>
              <a:gdLst>
                <a:gd name="connsiteX0" fmla="*/ 216520 w 1413640"/>
                <a:gd name="connsiteY0" fmla="*/ 0 h 1052513"/>
                <a:gd name="connsiteX1" fmla="*/ 1197121 w 1413640"/>
                <a:gd name="connsiteY1" fmla="*/ 0 h 1052513"/>
                <a:gd name="connsiteX2" fmla="*/ 1206618 w 1413640"/>
                <a:gd name="connsiteY2" fmla="*/ 7836 h 1052513"/>
                <a:gd name="connsiteX3" fmla="*/ 1413640 w 1413640"/>
                <a:gd name="connsiteY3" fmla="*/ 507633 h 1052513"/>
                <a:gd name="connsiteX4" fmla="*/ 1206618 w 1413640"/>
                <a:gd name="connsiteY4" fmla="*/ 1007430 h 1052513"/>
                <a:gd name="connsiteX5" fmla="*/ 1151977 w 1413640"/>
                <a:gd name="connsiteY5" fmla="*/ 1052513 h 1052513"/>
                <a:gd name="connsiteX6" fmla="*/ 261664 w 1413640"/>
                <a:gd name="connsiteY6" fmla="*/ 1052513 h 1052513"/>
                <a:gd name="connsiteX7" fmla="*/ 207023 w 1413640"/>
                <a:gd name="connsiteY7" fmla="*/ 1007430 h 1052513"/>
                <a:gd name="connsiteX8" fmla="*/ 0 w 1413640"/>
                <a:gd name="connsiteY8" fmla="*/ 507633 h 1052513"/>
                <a:gd name="connsiteX9" fmla="*/ 207023 w 1413640"/>
                <a:gd name="connsiteY9" fmla="*/ 7836 h 10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3640" h="1052513">
                  <a:moveTo>
                    <a:pt x="216520" y="0"/>
                  </a:moveTo>
                  <a:lnTo>
                    <a:pt x="1197121" y="0"/>
                  </a:lnTo>
                  <a:lnTo>
                    <a:pt x="1206618" y="7836"/>
                  </a:lnTo>
                  <a:cubicBezTo>
                    <a:pt x="1334527" y="135745"/>
                    <a:pt x="1413640" y="312450"/>
                    <a:pt x="1413640" y="507633"/>
                  </a:cubicBezTo>
                  <a:cubicBezTo>
                    <a:pt x="1413640" y="702816"/>
                    <a:pt x="1334527" y="879521"/>
                    <a:pt x="1206618" y="1007430"/>
                  </a:cubicBezTo>
                  <a:lnTo>
                    <a:pt x="1151977" y="1052513"/>
                  </a:lnTo>
                  <a:lnTo>
                    <a:pt x="261664" y="1052513"/>
                  </a:lnTo>
                  <a:lnTo>
                    <a:pt x="207023" y="1007430"/>
                  </a:lnTo>
                  <a:cubicBezTo>
                    <a:pt x="79114" y="879521"/>
                    <a:pt x="0" y="702816"/>
                    <a:pt x="0" y="507633"/>
                  </a:cubicBezTo>
                  <a:cubicBezTo>
                    <a:pt x="0" y="312450"/>
                    <a:pt x="79114" y="135745"/>
                    <a:pt x="207023" y="7836"/>
                  </a:cubicBez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5538788" y="1120775"/>
            <a:ext cx="1230312" cy="1230313"/>
            <a:chOff x="3259290" y="3459579"/>
            <a:chExt cx="1413640" cy="1413640"/>
          </a:xfrm>
        </p:grpSpPr>
        <p:sp>
          <p:nvSpPr>
            <p:cNvPr id="26" name="椭圆 2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259290" y="3459579"/>
              <a:ext cx="1413640" cy="1413640"/>
            </a:xfrm>
            <a:prstGeom prst="ellipse">
              <a:avLst/>
            </a:prstGeom>
            <a:solidFill>
              <a:srgbClr val="C9DEE3"/>
            </a:solidFill>
            <a:ln w="25400">
              <a:solidFill>
                <a:srgbClr val="2970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3327" name="图片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253" y="3609147"/>
              <a:ext cx="1297246" cy="886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6870700" y="1120775"/>
            <a:ext cx="1230313" cy="1230313"/>
            <a:chOff x="5403114" y="3345416"/>
            <a:chExt cx="1413640" cy="1413640"/>
          </a:xfrm>
        </p:grpSpPr>
        <p:sp>
          <p:nvSpPr>
            <p:cNvPr id="28" name="椭圆 2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403114" y="3345416"/>
              <a:ext cx="1413640" cy="1413640"/>
            </a:xfrm>
            <a:prstGeom prst="ellipse">
              <a:avLst/>
            </a:prstGeom>
            <a:solidFill>
              <a:srgbClr val="C9DEE3"/>
            </a:solidFill>
            <a:ln w="25400">
              <a:solidFill>
                <a:srgbClr val="2970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3325" name="图片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6684" y="3618055"/>
              <a:ext cx="1206500" cy="868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1" r="77348"/>
          <a:stretch>
            <a:fillRect/>
          </a:stretch>
        </p:blipFill>
        <p:spPr bwMode="auto">
          <a:xfrm>
            <a:off x="1208088" y="627063"/>
            <a:ext cx="141446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0" t="3278" r="35765" b="11659"/>
          <a:stretch>
            <a:fillRect/>
          </a:stretch>
        </p:blipFill>
        <p:spPr bwMode="auto">
          <a:xfrm>
            <a:off x="2871788" y="627063"/>
            <a:ext cx="173831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5" t="31653" b="8224"/>
          <a:stretch>
            <a:fillRect/>
          </a:stretch>
        </p:blipFill>
        <p:spPr bwMode="auto">
          <a:xfrm>
            <a:off x="4859338" y="627063"/>
            <a:ext cx="213677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49425" y="2932113"/>
            <a:ext cx="621030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>
                <a:latin typeface="宋体" pitchFamily="2" charset="-122"/>
              </a:rPr>
              <a:t>    你为什么想要变成它（他</a:t>
            </a:r>
            <a:r>
              <a:rPr lang="en-US" altLang="zh-CN" sz="3200" b="1">
                <a:latin typeface="宋体" pitchFamily="2" charset="-122"/>
              </a:rPr>
              <a:t>/</a:t>
            </a:r>
            <a:r>
              <a:rPr lang="zh-CN" altLang="en-US" sz="3200" b="1">
                <a:latin typeface="宋体" pitchFamily="2" charset="-122"/>
              </a:rPr>
              <a:t>她）呢？同桌之间相互交流一下。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245350" y="1377950"/>
            <a:ext cx="142875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b="1">
                <a:latin typeface="宋体" pitchFamily="2" charset="-122"/>
              </a:rPr>
              <a:t>……</a:t>
            </a:r>
            <a:endParaRPr lang="zh-CN" altLang="en-US" sz="3200" b="1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3"/>
          <p:cNvSpPr>
            <a:spLocks noChangeArrowheads="1"/>
          </p:cNvSpPr>
          <p:nvPr/>
        </p:nvSpPr>
        <p:spPr bwMode="auto">
          <a:xfrm>
            <a:off x="1692275" y="214313"/>
            <a:ext cx="4895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体验“变”的乐趣</a:t>
            </a:r>
          </a:p>
        </p:txBody>
      </p:sp>
      <p:pic>
        <p:nvPicPr>
          <p:cNvPr id="1536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1374775"/>
            <a:ext cx="2774950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38" y="3403600"/>
            <a:ext cx="31813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3684588"/>
            <a:ext cx="12668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 descr="https://timgsa.baidu.com/timg?image&amp;quality=80&amp;size=b9999_10000&amp;sec=1559641262096&amp;di=e88060a9c7140786e77f7ec6cb7f5110&amp;imgtype=0&amp;src=http%3A%2F%2Fhbimg.b0.upaiyun.com%2F1b4de9c072b6a7fba46f136137e189fadc8bc751d5dc-Cxf9Xi_fw658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63" y="2484438"/>
            <a:ext cx="33337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084638" y="1309688"/>
            <a:ext cx="4433887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>
                <a:latin typeface="黑体" pitchFamily="49" charset="-122"/>
                <a:ea typeface="黑体" pitchFamily="49" charset="-122"/>
              </a:rPr>
              <a:t>    快看看，变成蝴蝶的你们身上都有了哪些变化？</a:t>
            </a:r>
          </a:p>
        </p:txBody>
      </p:sp>
      <p:pic>
        <p:nvPicPr>
          <p:cNvPr id="13" name="Picture 2" descr="https://timgsa.baidu.com/timg?image&amp;quality=80&amp;size=b9999_10000&amp;sec=1559641262096&amp;di=e88060a9c7140786e77f7ec6cb7f5110&amp;imgtype=0&amp;src=http%3A%2F%2Fhbimg.b0.upaiyun.com%2F1b4de9c072b6a7fba46f136137e189fadc8bc751d5dc-Cxf9Xi_fw658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98750" y="1471613"/>
            <a:ext cx="2906713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042988" y="1419225"/>
            <a:ext cx="7345362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发挥想象，把你“变形”后的经历写下来。写完后，和同学交换习作，看看他们对你的“世界”是不是感兴趣，再根据他们的意见修改自己的习作。</a:t>
            </a:r>
            <a:endParaRPr lang="zh-CN" altLang="en-US" sz="2800" b="1">
              <a:latin typeface="宋体" pitchFamily="2" charset="-122"/>
            </a:endParaRPr>
          </a:p>
        </p:txBody>
      </p:sp>
      <p:sp>
        <p:nvSpPr>
          <p:cNvPr id="10243" name="矩形 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424419" y="178368"/>
            <a:ext cx="1872208" cy="5842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3200" b="1" dirty="0">
                <a:ln w="6350">
                  <a:solidFill>
                    <a:srgbClr val="297083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习作要求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3"/>
          <p:cNvSpPr>
            <a:spLocks noChangeArrowheads="1"/>
          </p:cNvSpPr>
          <p:nvPr/>
        </p:nvSpPr>
        <p:spPr bwMode="auto">
          <a:xfrm>
            <a:off x="1619250" y="195263"/>
            <a:ext cx="21224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297083"/>
                </a:solidFill>
                <a:latin typeface="黑体" pitchFamily="49" charset="-122"/>
                <a:ea typeface="黑体" pitchFamily="49" charset="-122"/>
              </a:rPr>
              <a:t>想象交流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68313" y="1276350"/>
            <a:ext cx="8351837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变成了蝴蝶的同学们，你们在蝴蝶的王国里，一定经历了许多有趣的事，你能先自己回忆一下吗？</a:t>
            </a:r>
            <a:endParaRPr lang="en-US" altLang="zh-CN" sz="3200" b="1">
              <a:latin typeface="宋体" pitchFamily="2" charset="-122"/>
            </a:endParaRPr>
          </a:p>
          <a:p>
            <a:pPr marL="514350" indent="-514350" eaLnBrk="1" hangingPunct="1">
              <a:lnSpc>
                <a:spcPct val="130000"/>
              </a:lnSpc>
              <a:buFont typeface="Times New Roman" pitchFamily="18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可爱的小蝴蝶们，谁能跟大家分享一下自己在蝴蝶王国的经历吗？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6577</TotalTime>
  <Words>837</Words>
  <PresentationFormat>全屏显示(16:9)</PresentationFormat>
  <Paragraphs>70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Calibri</vt:lpstr>
      <vt:lpstr>宋体</vt:lpstr>
      <vt:lpstr>Arial</vt:lpstr>
      <vt:lpstr>等线 Light</vt:lpstr>
      <vt:lpstr>等线</vt:lpstr>
      <vt:lpstr>楷体</vt:lpstr>
      <vt:lpstr>黑体</vt:lpstr>
      <vt:lpstr>经典长宋简</vt:lpstr>
      <vt:lpstr>Times New Roman</vt:lpstr>
      <vt:lpstr>+mn-ea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2016-12-04T03:23:49Z</dcterms:created>
  <dcterms:modified xsi:type="dcterms:W3CDTF">2019-08-17T13:14:46Z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来源">
    <vt:lpwstr>状元成才路系列</vt:lpwstr>
  </property>
</Properties>
</file>